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6" r:id="rId5"/>
  </p:sldMasterIdLst>
  <p:notesMasterIdLst>
    <p:notesMasterId r:id="rId9"/>
  </p:notesMasterIdLst>
  <p:sldIdLst>
    <p:sldId id="2080107940" r:id="rId6"/>
    <p:sldId id="2080107942" r:id="rId7"/>
    <p:sldId id="208010794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McCready" initials="HM" lastIdx="11" clrIdx="0">
    <p:extLst>
      <p:ext uri="{19B8F6BF-5375-455C-9EA6-DF929625EA0E}">
        <p15:presenceInfo xmlns:p15="http://schemas.microsoft.com/office/powerpoint/2012/main" userId="S::Holly.McCready@uk.ey.com::15befff3-9d4d-4daf-9df6-6476ebb0852f" providerId="AD"/>
      </p:ext>
    </p:extLst>
  </p:cmAuthor>
  <p:cmAuthor id="2" name="Patrick Mallon" initials="PM" lastIdx="2" clrIdx="1">
    <p:extLst>
      <p:ext uri="{19B8F6BF-5375-455C-9EA6-DF929625EA0E}">
        <p15:presenceInfo xmlns:p15="http://schemas.microsoft.com/office/powerpoint/2012/main" userId="S::pmallon@uk.ey.com::ac79a15d-5e51-4ee7-b452-06008d8dc6a7" providerId="AD"/>
      </p:ext>
    </p:extLst>
  </p:cmAuthor>
  <p:cmAuthor id="3" name="Kathleen McMurray" initials="KM" lastIdx="5" clrIdx="2">
    <p:extLst>
      <p:ext uri="{19B8F6BF-5375-455C-9EA6-DF929625EA0E}">
        <p15:presenceInfo xmlns:p15="http://schemas.microsoft.com/office/powerpoint/2012/main" userId="S::Kathleen.McMurray@uk.ey.com::eebd7171-a950-48a8-bfaf-1adb792515b9" providerId="AD"/>
      </p:ext>
    </p:extLst>
  </p:cmAuthor>
  <p:cmAuthor id="4" name="Tony Boto" initials="TB" lastIdx="1" clrIdx="3">
    <p:extLst>
      <p:ext uri="{19B8F6BF-5375-455C-9EA6-DF929625EA0E}">
        <p15:presenceInfo xmlns:p15="http://schemas.microsoft.com/office/powerpoint/2012/main" userId="S::TBoto@uk.ey.com::8a8f8433-b191-448e-ab74-c1460de21028" providerId="AD"/>
      </p:ext>
    </p:extLst>
  </p:cmAuthor>
  <p:cmAuthor id="5" name="Alice Maley" initials="AM" lastIdx="8" clrIdx="4">
    <p:extLst>
      <p:ext uri="{19B8F6BF-5375-455C-9EA6-DF929625EA0E}">
        <p15:presenceInfo xmlns:p15="http://schemas.microsoft.com/office/powerpoint/2012/main" userId="S::Alice.Maley1@uk.ey.com::4ac1e5ce-d993-4168-a8c4-3947e5b545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4"/>
    <a:srgbClr val="A7A8A9"/>
    <a:srgbClr val="D9D9D9"/>
    <a:srgbClr val="003FBC"/>
    <a:srgbClr val="BFCEDD"/>
    <a:srgbClr val="8A8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660"/>
  </p:normalViewPr>
  <p:slideViewPr>
    <p:cSldViewPr snapToGrid="0">
      <p:cViewPr varScale="1">
        <p:scale>
          <a:sx n="108" d="100"/>
          <a:sy n="108" d="100"/>
        </p:scale>
        <p:origin x="13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E128C-3853-4896-A324-D5EDDC9EEFBA}" type="datetimeFigureOut">
              <a:rPr lang="en-GB" smtClean="0"/>
              <a:t>24/01/2023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6FFAD-BA35-4EE1-BB96-9282AD70B7CE}" type="slidenum">
              <a:rPr lang="en-GB" smtClean="0"/>
              <a:t>‹#›</a:t>
            </a:fld>
            <a:endParaRPr lang="en-GB" dirty="0"/>
          </a:p>
        </p:txBody>
      </p:sp>
    </p:spTree>
    <p:extLst>
      <p:ext uri="{BB962C8B-B14F-4D97-AF65-F5344CB8AC3E}">
        <p14:creationId xmlns:p14="http://schemas.microsoft.com/office/powerpoint/2010/main" val="121708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96FFAD-BA35-4EE1-BB96-9282AD70B7CE}" type="slidenum">
              <a:rPr lang="en-GB" smtClean="0"/>
              <a:t>1</a:t>
            </a:fld>
            <a:endParaRPr lang="en-GB" dirty="0"/>
          </a:p>
        </p:txBody>
      </p:sp>
    </p:spTree>
    <p:extLst>
      <p:ext uri="{BB962C8B-B14F-4D97-AF65-F5344CB8AC3E}">
        <p14:creationId xmlns:p14="http://schemas.microsoft.com/office/powerpoint/2010/main" val="302986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19.emf"/><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image" Target="../media/image18.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17.emf"/><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oleObject" Target="../embeddings/oleObject4.bin"/><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Subtitle and Content_1a">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784FB2-C499-402E-9E78-15FBBDDDA725}"/>
              </a:ext>
            </a:extLst>
          </p:cNvPr>
          <p:cNvGraphicFramePr>
            <a:graphicFrameLocks noChangeAspect="1"/>
          </p:cNvGraphicFramePr>
          <p:nvPr userDrawn="1">
            <p:custDataLst>
              <p:tags r:id="rId2"/>
            </p:custDataLst>
            <p:extLst>
              <p:ext uri="{D42A27DB-BD31-4B8C-83A1-F6EECF244321}">
                <p14:modId xmlns:p14="http://schemas.microsoft.com/office/powerpoint/2010/main" val="1032984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3"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C784FB2-C499-402E-9E78-15FBBDDDA7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defRPr>
            </a:lvl1pPr>
          </a:lstStyle>
          <a:p>
            <a:r>
              <a:rPr lang="en-GB">
                <a:effectLst/>
                <a:latin typeface="Helvetica" pitchFamily="2" charset="0"/>
              </a:rPr>
              <a:t>Click to edit source text</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24"/>
            <a:ext cx="11295264" cy="3497263"/>
          </a:xfrm>
        </p:spPr>
        <p:txBody>
          <a:bodyPr lIns="0" tIns="0" rIns="0" bIns="0">
            <a:normAutofit/>
          </a:bodyPr>
          <a:lstStyle>
            <a:lvl1pPr marL="0" indent="0">
              <a:lnSpc>
                <a:spcPct val="100000"/>
              </a:lnSpc>
              <a:spcBef>
                <a:spcPts val="600"/>
              </a:spcBef>
              <a:spcAft>
                <a:spcPts val="600"/>
              </a:spcAft>
              <a:buNone/>
              <a:defRPr sz="1200" b="1"/>
            </a:lvl1pPr>
            <a:lvl2pPr marL="0" indent="0">
              <a:lnSpc>
                <a:spcPct val="100000"/>
              </a:lnSpc>
              <a:spcBef>
                <a:spcPts val="600"/>
              </a:spcBef>
              <a:spcAft>
                <a:spcPts val="600"/>
              </a:spcAft>
              <a:buNone/>
              <a:tabLst/>
              <a:defRPr sz="1200"/>
            </a:lvl2pPr>
            <a:lvl3pPr marL="177800" indent="-177800">
              <a:lnSpc>
                <a:spcPct val="100000"/>
              </a:lnSpc>
              <a:spcBef>
                <a:spcPts val="600"/>
              </a:spcBef>
              <a:spcAft>
                <a:spcPts val="600"/>
              </a:spcAft>
              <a:tabLst/>
              <a:defRPr sz="1200"/>
            </a:lvl3pPr>
            <a:lvl4pPr marL="355600" indent="-177800">
              <a:lnSpc>
                <a:spcPct val="100000"/>
              </a:lnSpc>
              <a:spcBef>
                <a:spcPts val="600"/>
              </a:spcBef>
              <a:spcAft>
                <a:spcPts val="600"/>
              </a:spcAft>
              <a:tabLst/>
              <a:defRPr sz="1200"/>
            </a:lvl4pPr>
            <a:lvl5pPr marL="533400" indent="-177800">
              <a:lnSpc>
                <a:spcPct val="100000"/>
              </a:lnSpc>
              <a:spcBef>
                <a:spcPts val="600"/>
              </a:spcBef>
              <a:spcAft>
                <a:spcPts val="600"/>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0" y="432000"/>
            <a:ext cx="11331263" cy="1023575"/>
          </a:xfrm>
        </p:spPr>
        <p:txBody>
          <a:bodyPr vert="horz" lIns="0" tIns="0" rIns="0" bIns="0" anchor="t" anchorCtr="0">
            <a:noAutofit/>
          </a:bodyPr>
          <a:lstStyle>
            <a:lvl1pPr>
              <a:defRPr lang="en-GB" sz="2400" b="1" smtClean="0">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8" name="Content Placeholder 4">
            <a:extLst>
              <a:ext uri="{FF2B5EF4-FFF2-40B4-BE49-F238E27FC236}">
                <a16:creationId xmlns:a16="http://schemas.microsoft.com/office/drawing/2014/main" id="{7F694966-3AC5-4C0E-929B-86BE09C29217}"/>
              </a:ext>
            </a:extLst>
          </p:cNvPr>
          <p:cNvSpPr>
            <a:spLocks noGrp="1"/>
          </p:cNvSpPr>
          <p:nvPr>
            <p:ph idx="13"/>
          </p:nvPr>
        </p:nvSpPr>
        <p:spPr>
          <a:xfrm>
            <a:off x="432000" y="1155958"/>
            <a:ext cx="11306175" cy="299617"/>
          </a:xfrm>
        </p:spPr>
        <p:txBody>
          <a:bodyPr lIns="0"/>
          <a:lstStyle>
            <a:lvl1pPr marL="0" indent="0">
              <a:buNone/>
              <a:defRPr/>
            </a:lvl1pPr>
          </a:lstStyle>
          <a:p>
            <a:endParaRPr lang="en-GB" sz="1200"/>
          </a:p>
        </p:txBody>
      </p:sp>
    </p:spTree>
    <p:extLst>
      <p:ext uri="{BB962C8B-B14F-4D97-AF65-F5344CB8AC3E}">
        <p14:creationId xmlns:p14="http://schemas.microsoft.com/office/powerpoint/2010/main" val="2379196071"/>
      </p:ext>
    </p:extLst>
  </p:cSld>
  <p:clrMapOvr>
    <a:masterClrMapping/>
  </p:clrMapOvr>
  <p:extLst>
    <p:ext uri="{DCECCB84-F9BA-43D5-87BE-67443E8EF086}">
      <p15:sldGuideLst xmlns:p15="http://schemas.microsoft.com/office/powerpoint/2012/main">
        <p15:guide id="1" orient="horz" pos="822">
          <p15:clr>
            <a:srgbClr val="547EBF"/>
          </p15:clr>
        </p15:guide>
        <p15:guide id="2" orient="horz" pos="1366">
          <p15:clr>
            <a:srgbClr val="547EBF"/>
          </p15:clr>
        </p15:guide>
        <p15:guide id="3" orient="horz" pos="1911">
          <p15:clr>
            <a:srgbClr val="547EBF"/>
          </p15:clr>
        </p15:guide>
        <p15:guide id="4" orient="horz" pos="2432">
          <p15:clr>
            <a:srgbClr val="547EBF"/>
          </p15:clr>
        </p15:guide>
        <p15:guide id="5" orient="horz" pos="2976">
          <p15:clr>
            <a:srgbClr val="547EBF"/>
          </p15:clr>
        </p15:guide>
        <p15:guide id="6" orient="horz" pos="3521">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_4a">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94A497-D923-564F-B0E5-D92EC5E8A15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5" name="Graphic 14">
            <a:extLst>
              <a:ext uri="{FF2B5EF4-FFF2-40B4-BE49-F238E27FC236}">
                <a16:creationId xmlns:a16="http://schemas.microsoft.com/office/drawing/2014/main" id="{1060C560-1A7F-5842-B051-5BDB400E721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02" y="4762"/>
            <a:ext cx="2600326" cy="2600326"/>
          </a:xfrm>
          <a:prstGeom prst="rect">
            <a:avLst/>
          </a:prstGeom>
        </p:spPr>
      </p:pic>
      <p:sp>
        <p:nvSpPr>
          <p:cNvPr id="11" name="Content Placeholder 2">
            <a:extLst>
              <a:ext uri="{FF2B5EF4-FFF2-40B4-BE49-F238E27FC236}">
                <a16:creationId xmlns:a16="http://schemas.microsoft.com/office/drawing/2014/main" id="{7DE7E184-F491-4D46-8B86-E94ED2068912}"/>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pic>
        <p:nvPicPr>
          <p:cNvPr id="35" name="Picture 34" descr="A picture containing text, clipart&#10;&#10;Description automatically generated">
            <a:extLst>
              <a:ext uri="{FF2B5EF4-FFF2-40B4-BE49-F238E27FC236}">
                <a16:creationId xmlns:a16="http://schemas.microsoft.com/office/drawing/2014/main" id="{DFF55951-F30E-DD4A-B4C0-ADE4DE31FB8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2014" y="6095526"/>
            <a:ext cx="1767600" cy="403436"/>
          </a:xfrm>
          <a:prstGeom prst="rect">
            <a:avLst/>
          </a:prstGeom>
        </p:spPr>
      </p:pic>
      <p:sp>
        <p:nvSpPr>
          <p:cNvPr id="17" name="Title 1">
            <a:extLst>
              <a:ext uri="{FF2B5EF4-FFF2-40B4-BE49-F238E27FC236}">
                <a16:creationId xmlns:a16="http://schemas.microsoft.com/office/drawing/2014/main" id="{84F29EF3-B34A-354F-98B6-CE80586E4001}"/>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bg1"/>
                </a:solidFill>
                <a:latin typeface="+mj-lt"/>
              </a:defRPr>
            </a:lvl1pPr>
          </a:lstStyle>
          <a:p>
            <a:r>
              <a:rPr lang="en-GB" err="1"/>
              <a:t>abrdn</a:t>
            </a:r>
            <a:r>
              <a:rPr lang="en-GB"/>
              <a:t> </a:t>
            </a:r>
            <a:br>
              <a:rPr lang="en-GB"/>
            </a:br>
            <a:r>
              <a:rPr lang="en-GB"/>
              <a:t>Title Slide</a:t>
            </a:r>
            <a:endParaRPr lang="en-US"/>
          </a:p>
        </p:txBody>
      </p:sp>
      <p:sp>
        <p:nvSpPr>
          <p:cNvPr id="19" name="Text Placeholder 3">
            <a:extLst>
              <a:ext uri="{FF2B5EF4-FFF2-40B4-BE49-F238E27FC236}">
                <a16:creationId xmlns:a16="http://schemas.microsoft.com/office/drawing/2014/main" id="{1ADFA7B4-1208-6242-B2A6-D351C9080446}"/>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1" name="Text Placeholder 3">
            <a:extLst>
              <a:ext uri="{FF2B5EF4-FFF2-40B4-BE49-F238E27FC236}">
                <a16:creationId xmlns:a16="http://schemas.microsoft.com/office/drawing/2014/main" id="{1C53711A-39E2-8444-870E-D02007D8C59E}"/>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spTree>
    <p:extLst>
      <p:ext uri="{BB962C8B-B14F-4D97-AF65-F5344CB8AC3E}">
        <p14:creationId xmlns:p14="http://schemas.microsoft.com/office/powerpoint/2010/main" val="2599727036"/>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ver Slide_4b">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ABAB3-7F8D-DE42-9BD9-8972019D0F9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7DE7E184-F491-4D46-8B86-E94ED2068912}"/>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pic>
        <p:nvPicPr>
          <p:cNvPr id="35" name="Picture 34" descr="A picture containing text, clipart&#10;&#10;Description automatically generated">
            <a:extLst>
              <a:ext uri="{FF2B5EF4-FFF2-40B4-BE49-F238E27FC236}">
                <a16:creationId xmlns:a16="http://schemas.microsoft.com/office/drawing/2014/main" id="{DFF55951-F30E-DD4A-B4C0-ADE4DE31FB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2014" y="6095526"/>
            <a:ext cx="1767600" cy="403436"/>
          </a:xfrm>
          <a:prstGeom prst="rect">
            <a:avLst/>
          </a:prstGeom>
        </p:spPr>
      </p:pic>
      <p:sp>
        <p:nvSpPr>
          <p:cNvPr id="17" name="Title 1">
            <a:extLst>
              <a:ext uri="{FF2B5EF4-FFF2-40B4-BE49-F238E27FC236}">
                <a16:creationId xmlns:a16="http://schemas.microsoft.com/office/drawing/2014/main" id="{84F29EF3-B34A-354F-98B6-CE80586E4001}"/>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bg1"/>
                </a:solidFill>
                <a:latin typeface="+mj-lt"/>
              </a:defRPr>
            </a:lvl1pPr>
          </a:lstStyle>
          <a:p>
            <a:r>
              <a:rPr lang="en-GB" err="1"/>
              <a:t>abrdn</a:t>
            </a:r>
            <a:r>
              <a:rPr lang="en-GB"/>
              <a:t> </a:t>
            </a:r>
            <a:br>
              <a:rPr lang="en-GB"/>
            </a:br>
            <a:r>
              <a:rPr lang="en-GB"/>
              <a:t>Title Slide</a:t>
            </a:r>
            <a:endParaRPr lang="en-US"/>
          </a:p>
        </p:txBody>
      </p:sp>
      <p:sp>
        <p:nvSpPr>
          <p:cNvPr id="19" name="Text Placeholder 3">
            <a:extLst>
              <a:ext uri="{FF2B5EF4-FFF2-40B4-BE49-F238E27FC236}">
                <a16:creationId xmlns:a16="http://schemas.microsoft.com/office/drawing/2014/main" id="{1ADFA7B4-1208-6242-B2A6-D351C9080446}"/>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1" name="Text Placeholder 3">
            <a:extLst>
              <a:ext uri="{FF2B5EF4-FFF2-40B4-BE49-F238E27FC236}">
                <a16:creationId xmlns:a16="http://schemas.microsoft.com/office/drawing/2014/main" id="{1C53711A-39E2-8444-870E-D02007D8C59E}"/>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427" y="599359"/>
            <a:ext cx="3909298" cy="1696882"/>
          </a:xfrm>
          <a:prstGeom prst="rect">
            <a:avLst/>
          </a:prstGeom>
        </p:spPr>
      </p:pic>
    </p:spTree>
    <p:extLst>
      <p:ext uri="{BB962C8B-B14F-4D97-AF65-F5344CB8AC3E}">
        <p14:creationId xmlns:p14="http://schemas.microsoft.com/office/powerpoint/2010/main" val="1358638955"/>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Divider_1a">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5970"/>
            <a:ext cx="7324002" cy="641190"/>
          </a:xfrm>
        </p:spPr>
        <p:txBody>
          <a:bodyPr lIns="0" tIns="0" rIns="0" bIns="0" anchor="ctr" anchorCtr="0">
            <a:noAutofit/>
          </a:bodyPr>
          <a:lstStyle>
            <a:lvl1pPr algn="ctr">
              <a:defRPr sz="5001" b="1" spc="-100" baseline="0">
                <a:solidFill>
                  <a:schemeClr val="bg1"/>
                </a:solidFill>
                <a:latin typeface="+mj-lt"/>
              </a:defRPr>
            </a:lvl1pPr>
          </a:lstStyle>
          <a:p>
            <a:r>
              <a:rPr lang="en-GB"/>
              <a:t>Section header/Divider</a:t>
            </a:r>
            <a:endParaRPr lang="en-US"/>
          </a:p>
        </p:txBody>
      </p:sp>
    </p:spTree>
    <p:extLst>
      <p:ext uri="{BB962C8B-B14F-4D97-AF65-F5344CB8AC3E}">
        <p14:creationId xmlns:p14="http://schemas.microsoft.com/office/powerpoint/2010/main" val="63026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Divider_1b">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5970"/>
            <a:ext cx="7324002" cy="641190"/>
          </a:xfrm>
        </p:spPr>
        <p:txBody>
          <a:bodyPr lIns="0" tIns="0" rIns="0" bIns="0" anchor="ctr" anchorCtr="0">
            <a:noAutofit/>
          </a:bodyPr>
          <a:lstStyle>
            <a:lvl1pPr algn="ctr">
              <a:defRPr sz="5001" b="1" spc="-100" baseline="0">
                <a:solidFill>
                  <a:schemeClr val="tx1"/>
                </a:solidFill>
                <a:latin typeface="+mj-lt"/>
              </a:defRPr>
            </a:lvl1pPr>
          </a:lstStyle>
          <a:p>
            <a:r>
              <a:rPr lang="en-GB"/>
              <a:t>Section header/Divider</a:t>
            </a:r>
            <a:endParaRPr lang="en-US"/>
          </a:p>
        </p:txBody>
      </p:sp>
    </p:spTree>
    <p:extLst>
      <p:ext uri="{BB962C8B-B14F-4D97-AF65-F5344CB8AC3E}">
        <p14:creationId xmlns:p14="http://schemas.microsoft.com/office/powerpoint/2010/main" val="312627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Divider_1c">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5970"/>
            <a:ext cx="7324002" cy="641190"/>
          </a:xfrm>
        </p:spPr>
        <p:txBody>
          <a:bodyPr lIns="0" tIns="0" rIns="0" bIns="0" anchor="ctr" anchorCtr="0">
            <a:noAutofit/>
          </a:bodyPr>
          <a:lstStyle>
            <a:lvl1pPr algn="ctr">
              <a:defRPr sz="5001" b="1" spc="-100" baseline="0">
                <a:solidFill>
                  <a:schemeClr val="tx1"/>
                </a:solidFill>
                <a:latin typeface="+mj-lt"/>
              </a:defRPr>
            </a:lvl1pPr>
          </a:lstStyle>
          <a:p>
            <a:r>
              <a:rPr lang="en-GB"/>
              <a:t>Section header/Divider</a:t>
            </a:r>
            <a:endParaRPr lang="en-US"/>
          </a:p>
        </p:txBody>
      </p:sp>
    </p:spTree>
    <p:extLst>
      <p:ext uri="{BB962C8B-B14F-4D97-AF65-F5344CB8AC3E}">
        <p14:creationId xmlns:p14="http://schemas.microsoft.com/office/powerpoint/2010/main" val="2355664427"/>
      </p:ext>
    </p:extLst>
  </p:cSld>
  <p:clrMapOvr>
    <a:masterClrMapping/>
  </p:clrMapOvr>
  <p:extLst>
    <p:ext uri="{DCECCB84-F9BA-43D5-87BE-67443E8EF086}">
      <p15:sldGuideLst xmlns:p15="http://schemas.microsoft.com/office/powerpoint/2012/main">
        <p15:guide id="1" orient="horz" pos="223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Divider_1d">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5970"/>
            <a:ext cx="7324002" cy="641190"/>
          </a:xfrm>
        </p:spPr>
        <p:txBody>
          <a:bodyPr lIns="0" tIns="0" rIns="0" bIns="0" anchor="ctr" anchorCtr="0">
            <a:noAutofit/>
          </a:bodyPr>
          <a:lstStyle>
            <a:lvl1pPr algn="ctr">
              <a:defRPr sz="5001" b="1" spc="-100" baseline="0">
                <a:solidFill>
                  <a:schemeClr val="tx1"/>
                </a:solidFill>
                <a:latin typeface="+mj-lt"/>
              </a:defRPr>
            </a:lvl1pPr>
          </a:lstStyle>
          <a:p>
            <a:r>
              <a:rPr lang="en-GB"/>
              <a:t>Section header/Divider</a:t>
            </a:r>
            <a:endParaRPr lang="en-US"/>
          </a:p>
        </p:txBody>
      </p:sp>
    </p:spTree>
    <p:extLst>
      <p:ext uri="{BB962C8B-B14F-4D97-AF65-F5344CB8AC3E}">
        <p14:creationId xmlns:p14="http://schemas.microsoft.com/office/powerpoint/2010/main" val="186322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Divider_1e">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5970"/>
            <a:ext cx="7324002" cy="641190"/>
          </a:xfrm>
        </p:spPr>
        <p:txBody>
          <a:bodyPr lIns="0" tIns="0" rIns="0" bIns="0" anchor="ctr" anchorCtr="0">
            <a:noAutofit/>
          </a:bodyPr>
          <a:lstStyle>
            <a:lvl1pPr algn="ctr">
              <a:defRPr sz="5001" b="1" spc="-100" baseline="0">
                <a:solidFill>
                  <a:schemeClr val="bg1"/>
                </a:solidFill>
                <a:latin typeface="+mj-lt"/>
              </a:defRPr>
            </a:lvl1pPr>
          </a:lstStyle>
          <a:p>
            <a:r>
              <a:rPr lang="en-GB"/>
              <a:t>Section header/Divider</a:t>
            </a:r>
            <a:endParaRPr lang="en-US"/>
          </a:p>
        </p:txBody>
      </p:sp>
    </p:spTree>
    <p:extLst>
      <p:ext uri="{BB962C8B-B14F-4D97-AF65-F5344CB8AC3E}">
        <p14:creationId xmlns:p14="http://schemas.microsoft.com/office/powerpoint/2010/main" val="279753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Divider_2a">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bg1"/>
                </a:solidFill>
                <a:latin typeface="+mj-lt"/>
              </a:defRPr>
            </a:lvl1pPr>
          </a:lstStyle>
          <a:p>
            <a:r>
              <a:rPr lang="en-GB"/>
              <a:t>Section header/Divider</a:t>
            </a:r>
            <a:endParaRPr lang="en-US"/>
          </a:p>
        </p:txBody>
      </p:sp>
      <p:sp>
        <p:nvSpPr>
          <p:cNvPr id="9" name="Content Placeholder 2">
            <a:extLst>
              <a:ext uri="{FF2B5EF4-FFF2-40B4-BE49-F238E27FC236}">
                <a16:creationId xmlns:a16="http://schemas.microsoft.com/office/drawing/2014/main" id="{C5C704B2-69D7-E645-B80F-E7B565B64BB1}"/>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65632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Divider_2b">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tx1"/>
                </a:solidFill>
                <a:latin typeface="+mj-lt"/>
              </a:defRPr>
            </a:lvl1pPr>
          </a:lstStyle>
          <a:p>
            <a:r>
              <a:rPr lang="en-GB"/>
              <a:t>Section header/Divider</a:t>
            </a:r>
            <a:endParaRPr lang="en-US"/>
          </a:p>
        </p:txBody>
      </p:sp>
      <p:sp>
        <p:nvSpPr>
          <p:cNvPr id="7" name="Content Placeholder 2">
            <a:extLst>
              <a:ext uri="{FF2B5EF4-FFF2-40B4-BE49-F238E27FC236}">
                <a16:creationId xmlns:a16="http://schemas.microsoft.com/office/drawing/2014/main" id="{8720DF81-0C99-DD45-A95B-94942E2C6101}"/>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1715568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Divider_2c">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tx1"/>
                </a:solidFill>
                <a:latin typeface="+mj-lt"/>
              </a:defRPr>
            </a:lvl1pPr>
          </a:lstStyle>
          <a:p>
            <a:r>
              <a:rPr lang="en-GB"/>
              <a:t>Section header/Divider</a:t>
            </a:r>
            <a:endParaRPr lang="en-US"/>
          </a:p>
        </p:txBody>
      </p:sp>
      <p:sp>
        <p:nvSpPr>
          <p:cNvPr id="7" name="Content Placeholder 2">
            <a:extLst>
              <a:ext uri="{FF2B5EF4-FFF2-40B4-BE49-F238E27FC236}">
                <a16:creationId xmlns:a16="http://schemas.microsoft.com/office/drawing/2014/main" id="{AFB879E0-F042-1849-AC9B-1CF5E93915E6}"/>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81198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Title, Subtitle and Content_1a">
    <p:bg>
      <p:bgPr>
        <a:solidFill>
          <a:schemeClr val="bg1"/>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defRPr>
            </a:lvl1pPr>
          </a:lstStyle>
          <a:p>
            <a:r>
              <a:rPr lang="en-GB">
                <a:effectLst/>
                <a:latin typeface="Helvetica" pitchFamily="2" charset="0"/>
              </a:rPr>
              <a:t>Confidential</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24"/>
            <a:ext cx="11295264" cy="3497263"/>
          </a:xfrm>
        </p:spPr>
        <p:txBody>
          <a:bodyPr lIns="0" tIns="0" rIns="0" bIns="0">
            <a:normAutofit/>
          </a:bodyPr>
          <a:lstStyle>
            <a:lvl1pPr marL="0" indent="0">
              <a:lnSpc>
                <a:spcPct val="100000"/>
              </a:lnSpc>
              <a:spcBef>
                <a:spcPts val="600"/>
              </a:spcBef>
              <a:spcAft>
                <a:spcPts val="600"/>
              </a:spcAft>
              <a:buNone/>
              <a:defRPr sz="1200" b="1"/>
            </a:lvl1pPr>
            <a:lvl2pPr marL="0" indent="0">
              <a:lnSpc>
                <a:spcPct val="100000"/>
              </a:lnSpc>
              <a:spcBef>
                <a:spcPts val="600"/>
              </a:spcBef>
              <a:spcAft>
                <a:spcPts val="600"/>
              </a:spcAft>
              <a:buNone/>
              <a:tabLst/>
              <a:defRPr sz="1200"/>
            </a:lvl2pPr>
            <a:lvl3pPr marL="177800" indent="-177800">
              <a:lnSpc>
                <a:spcPct val="100000"/>
              </a:lnSpc>
              <a:spcBef>
                <a:spcPts val="600"/>
              </a:spcBef>
              <a:spcAft>
                <a:spcPts val="600"/>
              </a:spcAft>
              <a:tabLst/>
              <a:defRPr sz="1200"/>
            </a:lvl3pPr>
            <a:lvl4pPr marL="355600" indent="-177800">
              <a:lnSpc>
                <a:spcPct val="100000"/>
              </a:lnSpc>
              <a:spcBef>
                <a:spcPts val="600"/>
              </a:spcBef>
              <a:spcAft>
                <a:spcPts val="600"/>
              </a:spcAft>
              <a:tabLst/>
              <a:defRPr sz="1200"/>
            </a:lvl4pPr>
            <a:lvl5pPr marL="533400" indent="-177800">
              <a:lnSpc>
                <a:spcPct val="100000"/>
              </a:lnSpc>
              <a:spcBef>
                <a:spcPts val="600"/>
              </a:spcBef>
              <a:spcAft>
                <a:spcPts val="600"/>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0" y="432000"/>
            <a:ext cx="11331263" cy="1023575"/>
          </a:xfrm>
        </p:spPr>
        <p:txBody>
          <a:bodyPr lIns="0" tIns="0" rIns="0" bIns="0" anchor="t" anchorCtr="0">
            <a:noAutofit/>
          </a:bodyPr>
          <a:lstStyle>
            <a:lvl1pPr>
              <a:defRPr lang="en-GB" sz="3600" b="1" smtClean="0">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0" y="1693800"/>
            <a:ext cx="11306175" cy="299617"/>
          </a:xfrm>
        </p:spPr>
        <p:txBody>
          <a:bodyPr lIns="0" tIns="0" rIns="0" bIns="0">
            <a:noAutofit/>
          </a:bodyPr>
          <a:lstStyle>
            <a:lvl1pPr marL="9525" indent="-9525">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Tree>
    <p:extLst>
      <p:ext uri="{BB962C8B-B14F-4D97-AF65-F5344CB8AC3E}">
        <p14:creationId xmlns:p14="http://schemas.microsoft.com/office/powerpoint/2010/main" val="1221147404"/>
      </p:ext>
    </p:extLst>
  </p:cSld>
  <p:clrMapOvr>
    <a:masterClrMapping/>
  </p:clrMapOvr>
  <p:extLst>
    <p:ext uri="{DCECCB84-F9BA-43D5-87BE-67443E8EF086}">
      <p15:sldGuideLst xmlns:p15="http://schemas.microsoft.com/office/powerpoint/2012/main">
        <p15:guide id="1" orient="horz" pos="822">
          <p15:clr>
            <a:srgbClr val="547EBF"/>
          </p15:clr>
        </p15:guide>
        <p15:guide id="2" orient="horz" pos="1366">
          <p15:clr>
            <a:srgbClr val="547EBF"/>
          </p15:clr>
        </p15:guide>
        <p15:guide id="3" orient="horz" pos="1911">
          <p15:clr>
            <a:srgbClr val="547EBF"/>
          </p15:clr>
        </p15:guide>
        <p15:guide id="4" orient="horz" pos="2432">
          <p15:clr>
            <a:srgbClr val="547EBF"/>
          </p15:clr>
        </p15:guide>
        <p15:guide id="5" orient="horz" pos="2976">
          <p15:clr>
            <a:srgbClr val="547EBF"/>
          </p15:clr>
        </p15:guide>
        <p15:guide id="6" orient="horz" pos="3521">
          <p15:clr>
            <a:srgbClr val="547EB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Divider_2d">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tx1"/>
                </a:solidFill>
                <a:latin typeface="+mj-lt"/>
              </a:defRPr>
            </a:lvl1pPr>
          </a:lstStyle>
          <a:p>
            <a:r>
              <a:rPr lang="en-GB"/>
              <a:t>Section header/Divider</a:t>
            </a:r>
            <a:endParaRPr lang="en-US"/>
          </a:p>
        </p:txBody>
      </p:sp>
      <p:sp>
        <p:nvSpPr>
          <p:cNvPr id="7" name="Content Placeholder 2">
            <a:extLst>
              <a:ext uri="{FF2B5EF4-FFF2-40B4-BE49-F238E27FC236}">
                <a16:creationId xmlns:a16="http://schemas.microsoft.com/office/drawing/2014/main" id="{B66B416B-2B5B-1F43-B9CD-D2526D3667D7}"/>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3249979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Divider_2e">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Freeform 31">
            <a:extLst>
              <a:ext uri="{FF2B5EF4-FFF2-40B4-BE49-F238E27FC236}">
                <a16:creationId xmlns:a16="http://schemas.microsoft.com/office/drawing/2014/main" id="{59DECD29-7BF0-794D-9604-009708CA4697}"/>
              </a:ext>
            </a:extLst>
          </p:cNvPr>
          <p:cNvSpPr/>
          <p:nvPr userDrawn="1"/>
        </p:nvSpPr>
        <p:spPr>
          <a:xfrm rot="10800000">
            <a:off x="1"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bg1"/>
                </a:solidFill>
                <a:latin typeface="+mj-lt"/>
              </a:defRPr>
            </a:lvl1pPr>
          </a:lstStyle>
          <a:p>
            <a:r>
              <a:rPr lang="en-GB"/>
              <a:t>Section header/Divider</a:t>
            </a:r>
            <a:endParaRPr lang="en-US"/>
          </a:p>
        </p:txBody>
      </p:sp>
      <p:sp>
        <p:nvSpPr>
          <p:cNvPr id="7" name="Content Placeholder 2">
            <a:extLst>
              <a:ext uri="{FF2B5EF4-FFF2-40B4-BE49-F238E27FC236}">
                <a16:creationId xmlns:a16="http://schemas.microsoft.com/office/drawing/2014/main" id="{8720DF81-0C99-DD45-A95B-94942E2C6101}"/>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67759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Divider with Image_a">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8341"/>
            <a:ext cx="7324002" cy="641190"/>
          </a:xfrm>
        </p:spPr>
        <p:txBody>
          <a:bodyPr lIns="0" tIns="0" rIns="0" bIns="0" anchor="ctr" anchorCtr="0">
            <a:noAutofit/>
          </a:bodyPr>
          <a:lstStyle>
            <a:lvl1pPr algn="ctr">
              <a:defRPr sz="5001" b="1" spc="-100" baseline="0">
                <a:solidFill>
                  <a:schemeClr val="tx1"/>
                </a:solidFill>
                <a:latin typeface="+mj-lt"/>
              </a:defRPr>
            </a:lvl1pPr>
          </a:lstStyle>
          <a:p>
            <a:r>
              <a:rPr lang="en-GB"/>
              <a:t>Section header/Divider</a:t>
            </a:r>
            <a:endParaRPr lang="en-US"/>
          </a:p>
        </p:txBody>
      </p:sp>
      <p:sp>
        <p:nvSpPr>
          <p:cNvPr id="7" name="Picture Placeholder 6">
            <a:extLst>
              <a:ext uri="{FF2B5EF4-FFF2-40B4-BE49-F238E27FC236}">
                <a16:creationId xmlns:a16="http://schemas.microsoft.com/office/drawing/2014/main" id="{D1435055-886C-1949-8504-874A1A246773}"/>
              </a:ext>
            </a:extLst>
          </p:cNvPr>
          <p:cNvSpPr>
            <a:spLocks noGrp="1"/>
          </p:cNvSpPr>
          <p:nvPr>
            <p:ph type="pic" sz="quarter" idx="14" hasCustomPrompt="1"/>
          </p:nvPr>
        </p:nvSpPr>
        <p:spPr>
          <a:xfrm>
            <a:off x="1" y="1277803"/>
            <a:ext cx="1993841" cy="4125472"/>
          </a:xfrm>
          <a:custGeom>
            <a:avLst/>
            <a:gdLst>
              <a:gd name="connsiteX0" fmla="*/ 0 w 1993841"/>
              <a:gd name="connsiteY0" fmla="*/ 0 h 4125472"/>
              <a:gd name="connsiteX1" fmla="*/ 138718 w 1993841"/>
              <a:gd name="connsiteY1" fmla="*/ 7005 h 4125472"/>
              <a:gd name="connsiteX2" fmla="*/ 1993841 w 1993841"/>
              <a:gd name="connsiteY2" fmla="*/ 2062736 h 4125472"/>
              <a:gd name="connsiteX3" fmla="*/ 138718 w 1993841"/>
              <a:gd name="connsiteY3" fmla="*/ 4118468 h 4125472"/>
              <a:gd name="connsiteX4" fmla="*/ 0 w 1993841"/>
              <a:gd name="connsiteY4" fmla="*/ 4125472 h 412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841" h="4125472">
                <a:moveTo>
                  <a:pt x="0" y="0"/>
                </a:moveTo>
                <a:lnTo>
                  <a:pt x="138718" y="7005"/>
                </a:lnTo>
                <a:cubicBezTo>
                  <a:pt x="1180713" y="112825"/>
                  <a:pt x="1993841" y="992823"/>
                  <a:pt x="1993841" y="2062736"/>
                </a:cubicBezTo>
                <a:cubicBezTo>
                  <a:pt x="1993841" y="3132650"/>
                  <a:pt x="1180713" y="4012647"/>
                  <a:pt x="138718" y="4118468"/>
                </a:cubicBezTo>
                <a:lnTo>
                  <a:pt x="0" y="4125472"/>
                </a:lnTo>
                <a:close/>
              </a:path>
            </a:pathLst>
          </a:custGeom>
          <a:solidFill>
            <a:schemeClr val="bg1">
              <a:lumMod val="95000"/>
            </a:schemeClr>
          </a:solidFill>
        </p:spPr>
        <p:txBody>
          <a:bodyPr wrap="square" anchor="ctr" anchorCtr="0">
            <a:noAutofit/>
          </a:bodyPr>
          <a:lstStyle>
            <a:lvl1pPr marL="12702" indent="-12702">
              <a:buNone/>
              <a:tabLst/>
              <a:defRPr sz="1200"/>
            </a:lvl1pPr>
          </a:lstStyle>
          <a:p>
            <a:r>
              <a:rPr lang="en-US" dirty="0"/>
              <a:t>Click to </a:t>
            </a:r>
            <a:br>
              <a:rPr lang="en-US" dirty="0"/>
            </a:br>
            <a:r>
              <a:rPr lang="en-US" dirty="0"/>
              <a:t>insert pic</a:t>
            </a:r>
          </a:p>
        </p:txBody>
      </p:sp>
    </p:spTree>
    <p:extLst>
      <p:ext uri="{BB962C8B-B14F-4D97-AF65-F5344CB8AC3E}">
        <p14:creationId xmlns:p14="http://schemas.microsoft.com/office/powerpoint/2010/main" val="3296198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Divider with Image_b">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58341"/>
            <a:ext cx="7324002" cy="641190"/>
          </a:xfrm>
        </p:spPr>
        <p:txBody>
          <a:bodyPr lIns="0" tIns="0" rIns="0" bIns="0" anchor="ctr" anchorCtr="0">
            <a:noAutofit/>
          </a:bodyPr>
          <a:lstStyle>
            <a:lvl1pPr algn="ctr">
              <a:defRPr sz="5001" b="1" spc="-100" baseline="0">
                <a:solidFill>
                  <a:schemeClr val="bg1"/>
                </a:solidFill>
                <a:latin typeface="+mj-lt"/>
              </a:defRPr>
            </a:lvl1pPr>
          </a:lstStyle>
          <a:p>
            <a:r>
              <a:rPr lang="en-GB"/>
              <a:t>Section header/Divider</a:t>
            </a:r>
            <a:endParaRPr lang="en-US"/>
          </a:p>
        </p:txBody>
      </p:sp>
      <p:sp>
        <p:nvSpPr>
          <p:cNvPr id="7" name="Picture Placeholder 6">
            <a:extLst>
              <a:ext uri="{FF2B5EF4-FFF2-40B4-BE49-F238E27FC236}">
                <a16:creationId xmlns:a16="http://schemas.microsoft.com/office/drawing/2014/main" id="{106D745F-2847-744B-86FD-E297D17B950C}"/>
              </a:ext>
            </a:extLst>
          </p:cNvPr>
          <p:cNvSpPr>
            <a:spLocks noGrp="1"/>
          </p:cNvSpPr>
          <p:nvPr>
            <p:ph type="pic" sz="quarter" idx="14" hasCustomPrompt="1"/>
          </p:nvPr>
        </p:nvSpPr>
        <p:spPr>
          <a:xfrm>
            <a:off x="1" y="1277803"/>
            <a:ext cx="1993841" cy="4125472"/>
          </a:xfrm>
          <a:custGeom>
            <a:avLst/>
            <a:gdLst>
              <a:gd name="connsiteX0" fmla="*/ 0 w 1993841"/>
              <a:gd name="connsiteY0" fmla="*/ 0 h 4125472"/>
              <a:gd name="connsiteX1" fmla="*/ 138718 w 1993841"/>
              <a:gd name="connsiteY1" fmla="*/ 7005 h 4125472"/>
              <a:gd name="connsiteX2" fmla="*/ 1993841 w 1993841"/>
              <a:gd name="connsiteY2" fmla="*/ 2062736 h 4125472"/>
              <a:gd name="connsiteX3" fmla="*/ 138718 w 1993841"/>
              <a:gd name="connsiteY3" fmla="*/ 4118468 h 4125472"/>
              <a:gd name="connsiteX4" fmla="*/ 0 w 1993841"/>
              <a:gd name="connsiteY4" fmla="*/ 4125472 h 412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841" h="4125472">
                <a:moveTo>
                  <a:pt x="0" y="0"/>
                </a:moveTo>
                <a:lnTo>
                  <a:pt x="138718" y="7005"/>
                </a:lnTo>
                <a:cubicBezTo>
                  <a:pt x="1180713" y="112825"/>
                  <a:pt x="1993841" y="992823"/>
                  <a:pt x="1993841" y="2062736"/>
                </a:cubicBezTo>
                <a:cubicBezTo>
                  <a:pt x="1993841" y="3132650"/>
                  <a:pt x="1180713" y="4012647"/>
                  <a:pt x="138718" y="4118468"/>
                </a:cubicBezTo>
                <a:lnTo>
                  <a:pt x="0" y="4125472"/>
                </a:lnTo>
                <a:close/>
              </a:path>
            </a:pathLst>
          </a:custGeom>
          <a:solidFill>
            <a:schemeClr val="bg1">
              <a:lumMod val="95000"/>
            </a:schemeClr>
          </a:solidFill>
        </p:spPr>
        <p:txBody>
          <a:bodyPr wrap="square" anchor="ctr" anchorCtr="0">
            <a:noAutofit/>
          </a:bodyPr>
          <a:lstStyle>
            <a:lvl1pPr marL="12702" indent="-12702">
              <a:buNone/>
              <a:tabLst/>
              <a:defRPr sz="1200"/>
            </a:lvl1pPr>
          </a:lstStyle>
          <a:p>
            <a:r>
              <a:rPr lang="en-US" dirty="0"/>
              <a:t>Click to </a:t>
            </a:r>
            <a:br>
              <a:rPr lang="en-US" dirty="0"/>
            </a:br>
            <a:r>
              <a:rPr lang="en-US" dirty="0"/>
              <a:t>insert pic</a:t>
            </a:r>
          </a:p>
        </p:txBody>
      </p:sp>
    </p:spTree>
    <p:extLst>
      <p:ext uri="{BB962C8B-B14F-4D97-AF65-F5344CB8AC3E}">
        <p14:creationId xmlns:p14="http://schemas.microsoft.com/office/powerpoint/2010/main" val="3110528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Divider with Image and subtitle_a">
    <p:bg>
      <p:bgPr>
        <a:solidFill>
          <a:schemeClr val="bg1"/>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12" name="Picture Placeholder 11">
            <a:extLst>
              <a:ext uri="{FF2B5EF4-FFF2-40B4-BE49-F238E27FC236}">
                <a16:creationId xmlns:a16="http://schemas.microsoft.com/office/drawing/2014/main" id="{65C6CDC2-997D-7848-980F-D4ADADE462BF}"/>
              </a:ext>
            </a:extLst>
          </p:cNvPr>
          <p:cNvSpPr>
            <a:spLocks noGrp="1"/>
          </p:cNvSpPr>
          <p:nvPr>
            <p:ph type="pic" sz="quarter" idx="14" hasCustomPrompt="1"/>
          </p:nvPr>
        </p:nvSpPr>
        <p:spPr>
          <a:xfrm>
            <a:off x="1" y="1277803"/>
            <a:ext cx="1993841" cy="4125472"/>
          </a:xfrm>
          <a:custGeom>
            <a:avLst/>
            <a:gdLst>
              <a:gd name="connsiteX0" fmla="*/ 0 w 1993841"/>
              <a:gd name="connsiteY0" fmla="*/ 0 h 4125472"/>
              <a:gd name="connsiteX1" fmla="*/ 138718 w 1993841"/>
              <a:gd name="connsiteY1" fmla="*/ 7005 h 4125472"/>
              <a:gd name="connsiteX2" fmla="*/ 1993841 w 1993841"/>
              <a:gd name="connsiteY2" fmla="*/ 2062736 h 4125472"/>
              <a:gd name="connsiteX3" fmla="*/ 138718 w 1993841"/>
              <a:gd name="connsiteY3" fmla="*/ 4118468 h 4125472"/>
              <a:gd name="connsiteX4" fmla="*/ 0 w 1993841"/>
              <a:gd name="connsiteY4" fmla="*/ 4125472 h 412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841" h="4125472">
                <a:moveTo>
                  <a:pt x="0" y="0"/>
                </a:moveTo>
                <a:lnTo>
                  <a:pt x="138718" y="7005"/>
                </a:lnTo>
                <a:cubicBezTo>
                  <a:pt x="1180713" y="112825"/>
                  <a:pt x="1993841" y="992823"/>
                  <a:pt x="1993841" y="2062736"/>
                </a:cubicBezTo>
                <a:cubicBezTo>
                  <a:pt x="1993841" y="3132650"/>
                  <a:pt x="1180713" y="4012647"/>
                  <a:pt x="138718" y="4118468"/>
                </a:cubicBezTo>
                <a:lnTo>
                  <a:pt x="0" y="4125472"/>
                </a:lnTo>
                <a:close/>
              </a:path>
            </a:pathLst>
          </a:custGeom>
          <a:solidFill>
            <a:schemeClr val="bg1">
              <a:lumMod val="95000"/>
            </a:schemeClr>
          </a:solidFill>
        </p:spPr>
        <p:txBody>
          <a:bodyPr wrap="square" anchor="ctr" anchorCtr="0">
            <a:noAutofit/>
          </a:bodyPr>
          <a:lstStyle>
            <a:lvl1pPr marL="12702" indent="-12702">
              <a:buNone/>
              <a:tabLst/>
              <a:defRPr sz="1200"/>
            </a:lvl1pPr>
          </a:lstStyle>
          <a:p>
            <a:r>
              <a:rPr lang="en-US" dirty="0"/>
              <a:t>Click to </a:t>
            </a:r>
            <a:br>
              <a:rPr lang="en-US" dirty="0"/>
            </a:br>
            <a:r>
              <a:rPr lang="en-US" dirty="0"/>
              <a:t>insert pic</a:t>
            </a:r>
          </a:p>
        </p:txBody>
      </p:sp>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tx1"/>
                </a:solidFill>
                <a:latin typeface="+mj-lt"/>
              </a:defRPr>
            </a:lvl1pPr>
          </a:lstStyle>
          <a:p>
            <a:r>
              <a:rPr lang="en-GB"/>
              <a:t>Section header/Divider</a:t>
            </a:r>
            <a:endParaRPr lang="en-US"/>
          </a:p>
        </p:txBody>
      </p:sp>
      <p:sp>
        <p:nvSpPr>
          <p:cNvPr id="7" name="Content Placeholder 2">
            <a:extLst>
              <a:ext uri="{FF2B5EF4-FFF2-40B4-BE49-F238E27FC236}">
                <a16:creationId xmlns:a16="http://schemas.microsoft.com/office/drawing/2014/main" id="{8720DF81-0C99-DD45-A95B-94942E2C6101}"/>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613036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Divider with Image and subtitle_b">
    <p:bg>
      <p:bgPr>
        <a:solidFill>
          <a:schemeClr val="bg1"/>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4902B5D-414C-F343-9C66-4C78AF9F5A20}"/>
              </a:ext>
            </a:extLst>
          </p:cNvPr>
          <p:cNvSpPr/>
          <p:nvPr userDrawn="1"/>
        </p:nvSpPr>
        <p:spPr>
          <a:xfrm>
            <a:off x="10198162" y="1270972"/>
            <a:ext cx="1993839" cy="4132309"/>
          </a:xfrm>
          <a:custGeom>
            <a:avLst/>
            <a:gdLst>
              <a:gd name="connsiteX0" fmla="*/ 1993839 w 1993839"/>
              <a:gd name="connsiteY0" fmla="*/ 0 h 4132309"/>
              <a:gd name="connsiteX1" fmla="*/ 1993839 w 1993839"/>
              <a:gd name="connsiteY1" fmla="*/ 4132309 h 4132309"/>
              <a:gd name="connsiteX2" fmla="*/ 1858355 w 1993839"/>
              <a:gd name="connsiteY2" fmla="*/ 4125467 h 4132309"/>
              <a:gd name="connsiteX3" fmla="*/ 0 w 1993839"/>
              <a:gd name="connsiteY3" fmla="*/ 2066154 h 4132309"/>
              <a:gd name="connsiteX4" fmla="*/ 1858355 w 1993839"/>
              <a:gd name="connsiteY4" fmla="*/ 6841 h 4132309"/>
              <a:gd name="connsiteX5" fmla="*/ 1993839 w 1993839"/>
              <a:gd name="connsiteY5" fmla="*/ 0 h 41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39" h="4132309">
                <a:moveTo>
                  <a:pt x="1993839" y="0"/>
                </a:moveTo>
                <a:lnTo>
                  <a:pt x="1993839" y="4132309"/>
                </a:lnTo>
                <a:lnTo>
                  <a:pt x="1858355" y="4125467"/>
                </a:lnTo>
                <a:cubicBezTo>
                  <a:pt x="814545" y="4019462"/>
                  <a:pt x="0" y="3137931"/>
                  <a:pt x="0" y="2066154"/>
                </a:cubicBezTo>
                <a:cubicBezTo>
                  <a:pt x="0" y="994377"/>
                  <a:pt x="814545" y="112846"/>
                  <a:pt x="1858355" y="6841"/>
                </a:cubicBezTo>
                <a:lnTo>
                  <a:pt x="1993839" y="0"/>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12" name="Picture Placeholder 11">
            <a:extLst>
              <a:ext uri="{FF2B5EF4-FFF2-40B4-BE49-F238E27FC236}">
                <a16:creationId xmlns:a16="http://schemas.microsoft.com/office/drawing/2014/main" id="{65C6CDC2-997D-7848-980F-D4ADADE462BF}"/>
              </a:ext>
            </a:extLst>
          </p:cNvPr>
          <p:cNvSpPr>
            <a:spLocks noGrp="1"/>
          </p:cNvSpPr>
          <p:nvPr>
            <p:ph type="pic" sz="quarter" idx="14" hasCustomPrompt="1"/>
          </p:nvPr>
        </p:nvSpPr>
        <p:spPr>
          <a:xfrm>
            <a:off x="1" y="1277803"/>
            <a:ext cx="1993841" cy="4125472"/>
          </a:xfrm>
          <a:custGeom>
            <a:avLst/>
            <a:gdLst>
              <a:gd name="connsiteX0" fmla="*/ 0 w 1993841"/>
              <a:gd name="connsiteY0" fmla="*/ 0 h 4125472"/>
              <a:gd name="connsiteX1" fmla="*/ 138718 w 1993841"/>
              <a:gd name="connsiteY1" fmla="*/ 7005 h 4125472"/>
              <a:gd name="connsiteX2" fmla="*/ 1993841 w 1993841"/>
              <a:gd name="connsiteY2" fmla="*/ 2062736 h 4125472"/>
              <a:gd name="connsiteX3" fmla="*/ 138718 w 1993841"/>
              <a:gd name="connsiteY3" fmla="*/ 4118468 h 4125472"/>
              <a:gd name="connsiteX4" fmla="*/ 0 w 1993841"/>
              <a:gd name="connsiteY4" fmla="*/ 4125472 h 412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841" h="4125472">
                <a:moveTo>
                  <a:pt x="0" y="0"/>
                </a:moveTo>
                <a:lnTo>
                  <a:pt x="138718" y="7005"/>
                </a:lnTo>
                <a:cubicBezTo>
                  <a:pt x="1180713" y="112825"/>
                  <a:pt x="1993841" y="992823"/>
                  <a:pt x="1993841" y="2062736"/>
                </a:cubicBezTo>
                <a:cubicBezTo>
                  <a:pt x="1993841" y="3132650"/>
                  <a:pt x="1180713" y="4012647"/>
                  <a:pt x="138718" y="4118468"/>
                </a:cubicBezTo>
                <a:lnTo>
                  <a:pt x="0" y="4125472"/>
                </a:lnTo>
                <a:close/>
              </a:path>
            </a:pathLst>
          </a:custGeom>
          <a:solidFill>
            <a:schemeClr val="bg1">
              <a:lumMod val="95000"/>
            </a:schemeClr>
          </a:solidFill>
        </p:spPr>
        <p:txBody>
          <a:bodyPr wrap="square" anchor="ctr" anchorCtr="0">
            <a:noAutofit/>
          </a:bodyPr>
          <a:lstStyle>
            <a:lvl1pPr marL="12702" indent="-12702">
              <a:buNone/>
              <a:tabLst/>
              <a:defRPr sz="1200"/>
            </a:lvl1pPr>
          </a:lstStyle>
          <a:p>
            <a:r>
              <a:rPr lang="en-US" dirty="0"/>
              <a:t>Click to </a:t>
            </a:r>
            <a:br>
              <a:rPr lang="en-US" dirty="0"/>
            </a:br>
            <a:r>
              <a:rPr lang="en-US" dirty="0"/>
              <a:t>insert pic</a:t>
            </a:r>
          </a:p>
        </p:txBody>
      </p:sp>
      <p:sp>
        <p:nvSpPr>
          <p:cNvPr id="30" name="Freeform 29">
            <a:extLst>
              <a:ext uri="{FF2B5EF4-FFF2-40B4-BE49-F238E27FC236}">
                <a16:creationId xmlns:a16="http://schemas.microsoft.com/office/drawing/2014/main" id="{AFA57D19-9A99-CD49-8D88-EB970E9F4321}"/>
              </a:ext>
            </a:extLst>
          </p:cNvPr>
          <p:cNvSpPr/>
          <p:nvPr userDrawn="1"/>
        </p:nvSpPr>
        <p:spPr>
          <a:xfrm>
            <a:off x="1996608" y="0"/>
            <a:ext cx="8208000" cy="6858000"/>
          </a:xfrm>
          <a:custGeom>
            <a:avLst/>
            <a:gdLst>
              <a:gd name="connsiteX0" fmla="*/ 1741941 w 8208000"/>
              <a:gd name="connsiteY0" fmla="*/ 0 h 6858000"/>
              <a:gd name="connsiteX1" fmla="*/ 6466059 w 8208000"/>
              <a:gd name="connsiteY1" fmla="*/ 0 h 6858000"/>
              <a:gd name="connsiteX2" fmla="*/ 6559489 w 8208000"/>
              <a:gd name="connsiteY2" fmla="*/ 66439 h 6858000"/>
              <a:gd name="connsiteX3" fmla="*/ 8208000 w 8208000"/>
              <a:gd name="connsiteY3" fmla="*/ 3355120 h 6858000"/>
              <a:gd name="connsiteX4" fmla="*/ 6398586 w 8208000"/>
              <a:gd name="connsiteY4" fmla="*/ 6758221 h 6858000"/>
              <a:gd name="connsiteX5" fmla="*/ 6242945 w 8208000"/>
              <a:gd name="connsiteY5" fmla="*/ 6858000 h 6858000"/>
              <a:gd name="connsiteX6" fmla="*/ 1965055 w 8208000"/>
              <a:gd name="connsiteY6" fmla="*/ 6858000 h 6858000"/>
              <a:gd name="connsiteX7" fmla="*/ 1809414 w 8208000"/>
              <a:gd name="connsiteY7" fmla="*/ 6758221 h 6858000"/>
              <a:gd name="connsiteX8" fmla="*/ 0 w 8208000"/>
              <a:gd name="connsiteY8" fmla="*/ 3355120 h 6858000"/>
              <a:gd name="connsiteX9" fmla="*/ 1648511 w 8208000"/>
              <a:gd name="connsiteY9" fmla="*/ 66439 h 6858000"/>
              <a:gd name="connsiteX10" fmla="*/ 1741941 w 820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8000" h="6858000">
                <a:moveTo>
                  <a:pt x="1741941" y="0"/>
                </a:moveTo>
                <a:lnTo>
                  <a:pt x="6466059" y="0"/>
                </a:lnTo>
                <a:lnTo>
                  <a:pt x="6559489" y="66439"/>
                </a:lnTo>
                <a:cubicBezTo>
                  <a:pt x="7560237" y="814853"/>
                  <a:pt x="8208000" y="2009340"/>
                  <a:pt x="8208000" y="3355120"/>
                </a:cubicBezTo>
                <a:cubicBezTo>
                  <a:pt x="8208000" y="4771730"/>
                  <a:pt x="7490257" y="6020703"/>
                  <a:pt x="6398586" y="6758221"/>
                </a:cubicBezTo>
                <a:lnTo>
                  <a:pt x="6242945" y="6858000"/>
                </a:lnTo>
                <a:lnTo>
                  <a:pt x="1965055" y="6858000"/>
                </a:lnTo>
                <a:lnTo>
                  <a:pt x="1809414" y="6758221"/>
                </a:lnTo>
                <a:cubicBezTo>
                  <a:pt x="717743" y="6020703"/>
                  <a:pt x="0" y="4771730"/>
                  <a:pt x="0" y="3355120"/>
                </a:cubicBezTo>
                <a:cubicBezTo>
                  <a:pt x="0" y="2009340"/>
                  <a:pt x="647764" y="814853"/>
                  <a:pt x="1648511" y="66439"/>
                </a:cubicBezTo>
                <a:lnTo>
                  <a:pt x="17419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41" name="Title 1">
            <a:extLst>
              <a:ext uri="{FF2B5EF4-FFF2-40B4-BE49-F238E27FC236}">
                <a16:creationId xmlns:a16="http://schemas.microsoft.com/office/drawing/2014/main" id="{840A6DC0-E12E-D94D-888A-5C039983922D}"/>
              </a:ext>
            </a:extLst>
          </p:cNvPr>
          <p:cNvSpPr>
            <a:spLocks noGrp="1"/>
          </p:cNvSpPr>
          <p:nvPr>
            <p:ph type="title" hasCustomPrompt="1"/>
          </p:nvPr>
        </p:nvSpPr>
        <p:spPr>
          <a:xfrm>
            <a:off x="2415743" y="3077471"/>
            <a:ext cx="7324002" cy="641190"/>
          </a:xfrm>
        </p:spPr>
        <p:txBody>
          <a:bodyPr lIns="0" tIns="0" rIns="0" bIns="0" anchor="b" anchorCtr="0">
            <a:noAutofit/>
          </a:bodyPr>
          <a:lstStyle>
            <a:lvl1pPr algn="ctr">
              <a:defRPr sz="5001" b="1" spc="-100" baseline="0">
                <a:solidFill>
                  <a:schemeClr val="bg1"/>
                </a:solidFill>
                <a:latin typeface="+mj-lt"/>
              </a:defRPr>
            </a:lvl1pPr>
          </a:lstStyle>
          <a:p>
            <a:r>
              <a:rPr lang="en-GB"/>
              <a:t>Section header/Divider</a:t>
            </a:r>
            <a:endParaRPr lang="en-US"/>
          </a:p>
        </p:txBody>
      </p:sp>
      <p:sp>
        <p:nvSpPr>
          <p:cNvPr id="7" name="Content Placeholder 2">
            <a:extLst>
              <a:ext uri="{FF2B5EF4-FFF2-40B4-BE49-F238E27FC236}">
                <a16:creationId xmlns:a16="http://schemas.microsoft.com/office/drawing/2014/main" id="{8720DF81-0C99-DD45-A95B-94942E2C6101}"/>
              </a:ext>
            </a:extLst>
          </p:cNvPr>
          <p:cNvSpPr>
            <a:spLocks noGrp="1"/>
          </p:cNvSpPr>
          <p:nvPr>
            <p:ph idx="13" hasCustomPrompt="1"/>
          </p:nvPr>
        </p:nvSpPr>
        <p:spPr>
          <a:xfrm>
            <a:off x="3486151" y="4076489"/>
            <a:ext cx="5238750" cy="1157050"/>
          </a:xfrm>
        </p:spPr>
        <p:txBody>
          <a:bodyPr lIns="0" tIns="0" rIns="0" bIns="0">
            <a:noAutofit/>
          </a:bodyPr>
          <a:lstStyle>
            <a:lvl1pPr marL="9525" indent="-9525" algn="ctr">
              <a:buNone/>
              <a:tabLst/>
              <a:defRPr sz="240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t>
            </a:r>
            <a:br>
              <a:rPr lang="en-US"/>
            </a:br>
            <a:r>
              <a:rPr lang="en-US"/>
              <a:t>additional content</a:t>
            </a:r>
          </a:p>
        </p:txBody>
      </p:sp>
    </p:spTree>
    <p:extLst>
      <p:ext uri="{BB962C8B-B14F-4D97-AF65-F5344CB8AC3E}">
        <p14:creationId xmlns:p14="http://schemas.microsoft.com/office/powerpoint/2010/main" val="46336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Divider_3">
    <p:spTree>
      <p:nvGrpSpPr>
        <p:cNvPr id="1" name=""/>
        <p:cNvGrpSpPr/>
        <p:nvPr/>
      </p:nvGrpSpPr>
      <p:grpSpPr>
        <a:xfrm>
          <a:off x="0" y="0"/>
          <a:ext cx="0" cy="0"/>
          <a:chOff x="0" y="0"/>
          <a:chExt cx="0" cy="0"/>
        </a:xfrm>
      </p:grpSpPr>
      <p:pic>
        <p:nvPicPr>
          <p:cNvPr id="9" name="Picture 8" descr="A close-up of a microscope&#10;&#10;Description automatically generated with medium confidence">
            <a:extLst>
              <a:ext uri="{FF2B5EF4-FFF2-40B4-BE49-F238E27FC236}">
                <a16:creationId xmlns:a16="http://schemas.microsoft.com/office/drawing/2014/main" id="{0EBE2417-5212-864B-9166-4F76E863FC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12191999" cy="6880260"/>
          </a:xfrm>
          <a:prstGeom prst="rect">
            <a:avLst/>
          </a:prstGeom>
        </p:spPr>
      </p:pic>
      <p:sp>
        <p:nvSpPr>
          <p:cNvPr id="10" name="Title 1">
            <a:extLst>
              <a:ext uri="{FF2B5EF4-FFF2-40B4-BE49-F238E27FC236}">
                <a16:creationId xmlns:a16="http://schemas.microsoft.com/office/drawing/2014/main" id="{B32804A1-1259-DA4B-A261-24C8ADEDF625}"/>
              </a:ext>
            </a:extLst>
          </p:cNvPr>
          <p:cNvSpPr>
            <a:spLocks noGrp="1"/>
          </p:cNvSpPr>
          <p:nvPr>
            <p:ph type="title" hasCustomPrompt="1"/>
          </p:nvPr>
        </p:nvSpPr>
        <p:spPr>
          <a:xfrm>
            <a:off x="432003" y="1304929"/>
            <a:ext cx="3024188" cy="978819"/>
          </a:xfrm>
        </p:spPr>
        <p:txBody>
          <a:bodyPr lIns="0" tIns="0" rIns="0" bIns="0" anchor="t" anchorCtr="0">
            <a:noAutofit/>
          </a:bodyPr>
          <a:lstStyle>
            <a:lvl1pPr>
              <a:defRPr sz="3600" b="1" spc="-50" baseline="0">
                <a:solidFill>
                  <a:schemeClr val="tx1"/>
                </a:solidFill>
                <a:latin typeface="+mj-lt"/>
              </a:defRPr>
            </a:lvl1pPr>
          </a:lstStyle>
          <a:p>
            <a:r>
              <a:rPr lang="en-US"/>
              <a:t>Title/header</a:t>
            </a:r>
          </a:p>
        </p:txBody>
      </p:sp>
      <p:sp>
        <p:nvSpPr>
          <p:cNvPr id="11" name="Text Placeholder 6">
            <a:extLst>
              <a:ext uri="{FF2B5EF4-FFF2-40B4-BE49-F238E27FC236}">
                <a16:creationId xmlns:a16="http://schemas.microsoft.com/office/drawing/2014/main" id="{8ACA81B6-9DFC-3046-B931-EB6E90226F6F}"/>
              </a:ext>
            </a:extLst>
          </p:cNvPr>
          <p:cNvSpPr>
            <a:spLocks noGrp="1"/>
          </p:cNvSpPr>
          <p:nvPr>
            <p:ph type="body" sz="quarter" idx="27" hasCustomPrompt="1"/>
          </p:nvPr>
        </p:nvSpPr>
        <p:spPr>
          <a:xfrm>
            <a:off x="442913" y="2504075"/>
            <a:ext cx="3043237" cy="1356726"/>
          </a:xfrm>
        </p:spPr>
        <p:txBody>
          <a:bodyPr lIns="0" tIns="0" rIns="0" bIns="0" anchor="t">
            <a:noAutofit/>
          </a:bodyPr>
          <a:lstStyle>
            <a:lvl1pPr marL="0" indent="0">
              <a:lnSpc>
                <a:spcPct val="100000"/>
              </a:lnSpc>
              <a:buNone/>
              <a:defRPr lang="en-GB" sz="2400" smtClean="0">
                <a:solidFill>
                  <a:schemeClr val="tx1"/>
                </a:solidFill>
                <a:effectLst/>
              </a:defRPr>
            </a:lvl1pPr>
            <a:lvl2pPr marL="457223" indent="0">
              <a:buNone/>
              <a:defRPr/>
            </a:lvl2pPr>
            <a:lvl3pPr marL="914446" indent="0">
              <a:buNone/>
              <a:defRPr/>
            </a:lvl3pPr>
            <a:lvl4pPr marL="1371669" indent="0">
              <a:buNone/>
              <a:defRPr/>
            </a:lvl4pPr>
            <a:lvl5pPr marL="1828891" indent="0">
              <a:buNone/>
              <a:defRPr/>
            </a:lvl5pPr>
          </a:lstStyle>
          <a:p>
            <a:r>
              <a:rPr lang="en-GB">
                <a:effectLst/>
                <a:latin typeface="Arial" panose="020B0604020202020204" pitchFamily="34" charset="0"/>
              </a:rPr>
              <a:t>Add subtitle text here or additional content </a:t>
            </a:r>
          </a:p>
        </p:txBody>
      </p:sp>
      <p:sp>
        <p:nvSpPr>
          <p:cNvPr id="12" name="TextBox 11">
            <a:extLst>
              <a:ext uri="{FF2B5EF4-FFF2-40B4-BE49-F238E27FC236}">
                <a16:creationId xmlns:a16="http://schemas.microsoft.com/office/drawing/2014/main" id="{4047C06C-2248-FF4F-B33F-F41BC12411FF}"/>
              </a:ext>
            </a:extLst>
          </p:cNvPr>
          <p:cNvSpPr txBox="1"/>
          <p:nvPr userDrawn="1"/>
        </p:nvSpPr>
        <p:spPr>
          <a:xfrm>
            <a:off x="445221" y="6284954"/>
            <a:ext cx="1463953" cy="204751"/>
          </a:xfrm>
          <a:prstGeom prst="rect">
            <a:avLst/>
          </a:prstGeom>
          <a:noFill/>
        </p:spPr>
        <p:txBody>
          <a:bodyPr wrap="square" lIns="0" tIns="0" rIns="0" bIns="0" rtlCol="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A045E02-10A6-F74A-A7FC-1E9DB5BEFB4F}" type="slidenum">
              <a:rPr lang="en-US" sz="1100" b="1" i="0" spc="0" baseline="0" smtClean="0">
                <a:latin typeface="+mn-lt"/>
                <a:ea typeface="Poppins" charset="0"/>
                <a:cs typeface="Poppins" charset="0"/>
              </a:rPr>
              <a:pPr marL="0" marR="0" lvl="0" indent="0" algn="l" defTabSz="914446" rtl="0" eaLnBrk="1" fontAlgn="auto" latinLnBrk="0" hangingPunct="1">
                <a:lnSpc>
                  <a:spcPct val="100000"/>
                </a:lnSpc>
                <a:spcBef>
                  <a:spcPts val="0"/>
                </a:spcBef>
                <a:spcAft>
                  <a:spcPts val="0"/>
                </a:spcAft>
                <a:buClrTx/>
                <a:buSzTx/>
                <a:buFontTx/>
                <a:buNone/>
                <a:tabLst/>
                <a:defRPr/>
              </a:pPr>
              <a:t>‹#›</a:t>
            </a:fld>
            <a:r>
              <a:rPr lang="en-US" sz="1100" b="1" i="0" spc="0" baseline="0" dirty="0">
                <a:latin typeface="+mn-lt"/>
                <a:ea typeface="Poppins" charset="0"/>
                <a:cs typeface="Poppins" charset="0"/>
              </a:rPr>
              <a:t>  </a:t>
            </a:r>
            <a:r>
              <a:rPr lang="en-GB" sz="1100" kern="1200" spc="0" baseline="0" dirty="0">
                <a:solidFill>
                  <a:schemeClr val="tx1"/>
                </a:solidFill>
                <a:effectLst/>
                <a:latin typeface="+mn-lt"/>
                <a:ea typeface="+mn-ea"/>
                <a:cs typeface="+mn-cs"/>
              </a:rPr>
              <a:t>| </a:t>
            </a:r>
            <a:r>
              <a:rPr lang="en-GB" sz="1100" kern="1200" spc="-150" baseline="0" dirty="0">
                <a:solidFill>
                  <a:schemeClr val="tx1"/>
                </a:solidFill>
                <a:effectLst/>
                <a:latin typeface="+mn-lt"/>
                <a:ea typeface="+mn-ea"/>
                <a:cs typeface="+mn-cs"/>
              </a:rPr>
              <a:t> </a:t>
            </a:r>
            <a:r>
              <a:rPr lang="en-GB" sz="1100" b="1" kern="1200" spc="70" baseline="0" dirty="0">
                <a:solidFill>
                  <a:schemeClr val="tx1"/>
                </a:solidFill>
                <a:effectLst/>
                <a:latin typeface="+mn-lt"/>
                <a:ea typeface="+mn-ea"/>
                <a:cs typeface="+mn-cs"/>
              </a:rPr>
              <a:t>abrdn.com</a:t>
            </a:r>
            <a:endParaRPr lang="en-GB" sz="1100" kern="1200" spc="7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75255403"/>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82A456-AB32-6C41-9D92-5A5E8CAF9526}"/>
              </a:ext>
            </a:extLst>
          </p:cNvPr>
          <p:cNvSpPr/>
          <p:nvPr userDrawn="1"/>
        </p:nvSpPr>
        <p:spPr>
          <a:xfrm>
            <a:off x="3929063" y="0"/>
            <a:ext cx="82629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3" name="Title 1">
            <a:extLst>
              <a:ext uri="{FF2B5EF4-FFF2-40B4-BE49-F238E27FC236}">
                <a16:creationId xmlns:a16="http://schemas.microsoft.com/office/drawing/2014/main" id="{81DBC7EB-59D1-6946-952D-FE359C8F6315}"/>
              </a:ext>
            </a:extLst>
          </p:cNvPr>
          <p:cNvSpPr>
            <a:spLocks noGrp="1"/>
          </p:cNvSpPr>
          <p:nvPr>
            <p:ph type="title" hasCustomPrompt="1"/>
          </p:nvPr>
        </p:nvSpPr>
        <p:spPr>
          <a:xfrm>
            <a:off x="442914" y="795675"/>
            <a:ext cx="3024188" cy="978819"/>
          </a:xfrm>
        </p:spPr>
        <p:txBody>
          <a:bodyPr lIns="0" tIns="0" rIns="0" bIns="0" anchor="t" anchorCtr="0">
            <a:noAutofit/>
          </a:bodyPr>
          <a:lstStyle>
            <a:lvl1pPr>
              <a:defRPr sz="3600" b="1" spc="-50" baseline="0">
                <a:solidFill>
                  <a:schemeClr val="tx1"/>
                </a:solidFill>
                <a:latin typeface="+mj-lt"/>
              </a:defRPr>
            </a:lvl1pPr>
          </a:lstStyle>
          <a:p>
            <a:r>
              <a:rPr lang="en-US"/>
              <a:t>Contents</a:t>
            </a:r>
          </a:p>
        </p:txBody>
      </p:sp>
    </p:spTree>
    <p:extLst>
      <p:ext uri="{BB962C8B-B14F-4D97-AF65-F5344CB8AC3E}">
        <p14:creationId xmlns:p14="http://schemas.microsoft.com/office/powerpoint/2010/main" val="1698075805"/>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ubtitle and Content_1a">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784FB2-C499-402E-9E78-15FBBDDDA725}"/>
              </a:ext>
            </a:extLst>
          </p:cNvPr>
          <p:cNvGraphicFramePr>
            <a:graphicFrameLocks noChangeAspect="1"/>
          </p:cNvGraphicFramePr>
          <p:nvPr userDrawn="1">
            <p:custDataLst>
              <p:tags r:id="rId2"/>
            </p:custDataLst>
            <p:extLst>
              <p:ext uri="{D42A27DB-BD31-4B8C-83A1-F6EECF244321}">
                <p14:modId xmlns:p14="http://schemas.microsoft.com/office/powerpoint/2010/main" val="1595949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1"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C784FB2-C499-402E-9E78-15FBBDDDA7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defRPr>
            </a:lvl1pPr>
          </a:lstStyle>
          <a:p>
            <a:r>
              <a:rPr lang="en-GB">
                <a:effectLst/>
                <a:latin typeface="Helvetica" pitchFamily="2" charset="0"/>
              </a:rPr>
              <a:t>Click to edit source text</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30"/>
            <a:ext cx="11295264" cy="3497263"/>
          </a:xfrm>
        </p:spPr>
        <p:txBody>
          <a:bodyPr lIns="0" tIns="0" rIns="0" bIns="0">
            <a:norm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533427" indent="-177810">
              <a:lnSpc>
                <a:spcPct val="100000"/>
              </a:lnSpc>
              <a:spcBef>
                <a:spcPts val="601"/>
              </a:spcBef>
              <a:spcAft>
                <a:spcPts val="601"/>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3"/>
            <a:ext cx="11331263" cy="1023575"/>
          </a:xfrm>
        </p:spPr>
        <p:txBody>
          <a:bodyPr vert="horz" lIns="0" tIns="0" rIns="0" bIns="0" anchor="t" anchorCtr="0">
            <a:noAutofit/>
          </a:bodyPr>
          <a:lstStyle>
            <a:lvl1pPr>
              <a:defRPr lang="en-GB" sz="2400" b="1" smtClean="0">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8" name="Content Placeholder 4">
            <a:extLst>
              <a:ext uri="{FF2B5EF4-FFF2-40B4-BE49-F238E27FC236}">
                <a16:creationId xmlns:a16="http://schemas.microsoft.com/office/drawing/2014/main" id="{7F694966-3AC5-4C0E-929B-86BE09C29217}"/>
              </a:ext>
            </a:extLst>
          </p:cNvPr>
          <p:cNvSpPr>
            <a:spLocks noGrp="1"/>
          </p:cNvSpPr>
          <p:nvPr>
            <p:ph idx="13"/>
          </p:nvPr>
        </p:nvSpPr>
        <p:spPr>
          <a:xfrm>
            <a:off x="432004" y="1155964"/>
            <a:ext cx="11306175" cy="299617"/>
          </a:xfrm>
        </p:spPr>
        <p:txBody>
          <a:bodyPr lIns="0"/>
          <a:lstStyle>
            <a:lvl1pPr marL="0" indent="0">
              <a:buNone/>
              <a:defRPr/>
            </a:lvl1pPr>
          </a:lstStyle>
          <a:p>
            <a:endParaRPr lang="en-GB" sz="1200"/>
          </a:p>
        </p:txBody>
      </p:sp>
    </p:spTree>
    <p:extLst>
      <p:ext uri="{BB962C8B-B14F-4D97-AF65-F5344CB8AC3E}">
        <p14:creationId xmlns:p14="http://schemas.microsoft.com/office/powerpoint/2010/main" val="3853380960"/>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ubtitle and Content_1b">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CEA4396-86C4-1847-813B-4BB5B3C3915D}"/>
              </a:ext>
            </a:extLst>
          </p:cNvPr>
          <p:cNvSpPr/>
          <p:nvPr userDrawn="1"/>
        </p:nvSpPr>
        <p:spPr>
          <a:xfrm>
            <a:off x="10156372" y="1252700"/>
            <a:ext cx="2035630" cy="4153947"/>
          </a:xfrm>
          <a:custGeom>
            <a:avLst/>
            <a:gdLst>
              <a:gd name="connsiteX0" fmla="*/ 2035629 w 2035629"/>
              <a:gd name="connsiteY0" fmla="*/ 0 h 4153947"/>
              <a:gd name="connsiteX1" fmla="*/ 2035629 w 2035629"/>
              <a:gd name="connsiteY1" fmla="*/ 4153947 h 4153947"/>
              <a:gd name="connsiteX2" fmla="*/ 1866589 w 2035629"/>
              <a:gd name="connsiteY2" fmla="*/ 4145411 h 4153947"/>
              <a:gd name="connsiteX3" fmla="*/ 0 w 2035629"/>
              <a:gd name="connsiteY3" fmla="*/ 2076973 h 4153947"/>
              <a:gd name="connsiteX4" fmla="*/ 1866589 w 2035629"/>
              <a:gd name="connsiteY4" fmla="*/ 8536 h 415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629" h="4153947">
                <a:moveTo>
                  <a:pt x="2035629" y="0"/>
                </a:moveTo>
                <a:lnTo>
                  <a:pt x="2035629" y="4153947"/>
                </a:lnTo>
                <a:lnTo>
                  <a:pt x="1866589" y="4145411"/>
                </a:lnTo>
                <a:cubicBezTo>
                  <a:pt x="818154" y="4038936"/>
                  <a:pt x="0" y="3153500"/>
                  <a:pt x="0" y="2076973"/>
                </a:cubicBezTo>
                <a:cubicBezTo>
                  <a:pt x="0" y="1000447"/>
                  <a:pt x="818154" y="115010"/>
                  <a:pt x="1866589" y="853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defRPr>
            </a:lvl1pPr>
          </a:lstStyle>
          <a:p>
            <a:r>
              <a:rPr lang="en-GB">
                <a:effectLst/>
                <a:latin typeface="Helvetica" pitchFamily="2" charset="0"/>
              </a:rPr>
              <a:t>Click to edit source text</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30"/>
            <a:ext cx="11295264" cy="3497263"/>
          </a:xfrm>
        </p:spPr>
        <p:txBody>
          <a:bodyPr lIns="0" tIns="0" rIns="0" bIns="0">
            <a:norm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533427" indent="-177810">
              <a:lnSpc>
                <a:spcPct val="100000"/>
              </a:lnSpc>
              <a:spcBef>
                <a:spcPts val="601"/>
              </a:spcBef>
              <a:spcAft>
                <a:spcPts val="601"/>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Tree>
    <p:extLst>
      <p:ext uri="{BB962C8B-B14F-4D97-AF65-F5344CB8AC3E}">
        <p14:creationId xmlns:p14="http://schemas.microsoft.com/office/powerpoint/2010/main" val="3124241210"/>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ourc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956" y="1122511"/>
            <a:ext cx="11309839" cy="4699001"/>
          </a:xfrm>
          <a:noFill/>
          <a:ln>
            <a:noFill/>
          </a:ln>
          <a:effectLst/>
        </p:spPr>
        <p:txBody>
          <a:bodyPr vert="horz" wrap="square" lIns="0" tIns="0" rIns="0" bIns="0" numCol="1" anchor="t" anchorCtr="0" compatLnSpc="1">
            <a:prstTxWarp prst="textNoShape">
              <a:avLst/>
            </a:prstTxWarp>
          </a:bodyPr>
          <a:lstStyle>
            <a:lvl1pPr>
              <a:spcAft>
                <a:spcPts val="600"/>
              </a:spcAft>
              <a:defRPr lang="en-US" sz="1400" dirty="0">
                <a:solidFill>
                  <a:schemeClr val="tx1"/>
                </a:solidFill>
              </a:defRPr>
            </a:lvl1pPr>
            <a:lvl2pPr>
              <a:spcAft>
                <a:spcPts val="600"/>
              </a:spcAft>
              <a:defRPr lang="en-US" sz="1300" dirty="0">
                <a:solidFill>
                  <a:schemeClr val="tx1"/>
                </a:solidFill>
              </a:defRPr>
            </a:lvl2pPr>
            <a:lvl3pPr>
              <a:spcAft>
                <a:spcPts val="600"/>
              </a:spcAft>
              <a:defRPr lang="en-US" sz="1200" dirty="0">
                <a:solidFill>
                  <a:schemeClr val="tx1"/>
                </a:solidFill>
              </a:defRPr>
            </a:lvl3pPr>
            <a:lvl4pPr>
              <a:spcAft>
                <a:spcPts val="600"/>
              </a:spcAft>
              <a:defRPr lang="en-US" sz="1100" dirty="0">
                <a:solidFill>
                  <a:schemeClr val="tx1"/>
                </a:solidFill>
              </a:defRPr>
            </a:lvl4pPr>
            <a:lvl5pPr>
              <a:spcAft>
                <a:spcPts val="600"/>
              </a:spcAft>
              <a:defRPr lang="en-GB"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21"/>
          <p:cNvSpPr>
            <a:spLocks noGrp="1" noChangeArrowheads="1"/>
          </p:cNvSpPr>
          <p:nvPr>
            <p:ph type="title"/>
          </p:nvPr>
        </p:nvSpPr>
        <p:spPr bwMode="auto">
          <a:xfrm>
            <a:off x="372142" y="131235"/>
            <a:ext cx="11468494" cy="609600"/>
          </a:xfrm>
          <a:prstGeom prst="rect">
            <a:avLst/>
          </a:prstGeom>
          <a:noFill/>
          <a:ln>
            <a:noFill/>
          </a:ln>
          <a:effectLst/>
        </p:spPr>
        <p:txBody>
          <a:bodyPr vert="horz" wrap="square" lIns="91429" tIns="45715" rIns="91429" bIns="45715" numCol="1" anchor="ctr"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23282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ubtitle and 2 Columns">
    <p:bg>
      <p:bgPr>
        <a:solidFill>
          <a:schemeClr val="bg1"/>
        </a:solidFill>
        <a:effectLst/>
      </p:bgPr>
    </p:bg>
    <p:spTree>
      <p:nvGrpSpPr>
        <p:cNvPr id="1" name=""/>
        <p:cNvGrpSpPr/>
        <p:nvPr/>
      </p:nvGrpSpPr>
      <p:grpSpPr>
        <a:xfrm>
          <a:off x="0" y="0"/>
          <a:ext cx="0" cy="0"/>
          <a:chOff x="0" y="0"/>
          <a:chExt cx="0" cy="0"/>
        </a:xfrm>
      </p:grpSpPr>
      <p:sp>
        <p:nvSpPr>
          <p:cNvPr id="51" name="Content Placeholder 2">
            <a:extLst>
              <a:ext uri="{FF2B5EF4-FFF2-40B4-BE49-F238E27FC236}">
                <a16:creationId xmlns:a16="http://schemas.microsoft.com/office/drawing/2014/main" id="{E6E71DE1-CCFE-1E4E-AEB8-003602063347}"/>
              </a:ext>
            </a:extLst>
          </p:cNvPr>
          <p:cNvSpPr>
            <a:spLocks noGrp="1"/>
          </p:cNvSpPr>
          <p:nvPr>
            <p:ph sz="quarter" idx="37" hasCustomPrompt="1"/>
          </p:nvPr>
        </p:nvSpPr>
        <p:spPr>
          <a:xfrm>
            <a:off x="442911" y="2524130"/>
            <a:ext cx="5479200" cy="3497263"/>
          </a:xfrm>
        </p:spPr>
        <p:txBody>
          <a:bodyPr lIns="0" tIns="0" rIns="0" bIns="0">
            <a:norm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533427" indent="-177810">
              <a:lnSpc>
                <a:spcPct val="100000"/>
              </a:lnSpc>
              <a:spcBef>
                <a:spcPts val="601"/>
              </a:spcBef>
              <a:spcAft>
                <a:spcPts val="601"/>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52" name="Content Placeholder 2">
            <a:extLst>
              <a:ext uri="{FF2B5EF4-FFF2-40B4-BE49-F238E27FC236}">
                <a16:creationId xmlns:a16="http://schemas.microsoft.com/office/drawing/2014/main" id="{E6C9DDFA-9F94-EE44-92F1-A9B831DCFCE5}"/>
              </a:ext>
            </a:extLst>
          </p:cNvPr>
          <p:cNvSpPr>
            <a:spLocks noGrp="1"/>
          </p:cNvSpPr>
          <p:nvPr>
            <p:ph sz="quarter" idx="39" hasCustomPrompt="1"/>
          </p:nvPr>
        </p:nvSpPr>
        <p:spPr>
          <a:xfrm>
            <a:off x="6258975" y="2524130"/>
            <a:ext cx="5479200" cy="3497263"/>
          </a:xfrm>
        </p:spPr>
        <p:txBody>
          <a:bodyPr lIns="0" tIns="0" rIns="0" bIns="0">
            <a:norm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533427" indent="-177810">
              <a:lnSpc>
                <a:spcPct val="100000"/>
              </a:lnSpc>
              <a:spcBef>
                <a:spcPts val="601"/>
              </a:spcBef>
              <a:spcAft>
                <a:spcPts val="601"/>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defRPr>
            </a:lvl1pPr>
          </a:lstStyle>
          <a:p>
            <a:r>
              <a:rPr lang="en-GB">
                <a:effectLst/>
                <a:latin typeface="Helvetica" pitchFamily="2" charset="0"/>
              </a:rPr>
              <a:t>Click to edit source text</a:t>
            </a:r>
          </a:p>
        </p:txBody>
      </p:sp>
      <p:sp>
        <p:nvSpPr>
          <p:cNvPr id="13" name="Title 1">
            <a:extLst>
              <a:ext uri="{FF2B5EF4-FFF2-40B4-BE49-F238E27FC236}">
                <a16:creationId xmlns:a16="http://schemas.microsoft.com/office/drawing/2014/main" id="{A3D60BB4-7232-1941-8DD5-D9EF176C1809}"/>
              </a:ext>
            </a:extLst>
          </p:cNvPr>
          <p:cNvSpPr>
            <a:spLocks noGrp="1"/>
          </p:cNvSpPr>
          <p:nvPr>
            <p:ph type="title" hasCustomPrompt="1"/>
          </p:nvPr>
        </p:nvSpPr>
        <p:spPr>
          <a:xfrm>
            <a:off x="432004" y="432003"/>
            <a:ext cx="11331263" cy="1023575"/>
          </a:xfrm>
        </p:spPr>
        <p:txBody>
          <a:bodyPr lIns="0" tIns="0" rIns="0" bIns="0" anchor="t" anchorCtr="0">
            <a:noAutofit/>
          </a:bodyPr>
          <a:lstStyle>
            <a:lvl1pPr marL="0" marR="0" indent="0" algn="l" defTabSz="914446" rtl="0" eaLnBrk="1" fontAlgn="auto" latinLnBrk="0" hangingPunct="1">
              <a:lnSpc>
                <a:spcPct val="90000"/>
              </a:lnSpc>
              <a:spcBef>
                <a:spcPct val="0"/>
              </a:spcBef>
              <a:spcAft>
                <a:spcPts val="0"/>
              </a:spcAft>
              <a:buClrTx/>
              <a:buSzTx/>
              <a:buFontTx/>
              <a:buNone/>
              <a:tabLst/>
              <a:defRPr lang="en-GB" sz="3600" b="1" smtClean="0">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14" name="Content Placeholder 2">
            <a:extLst>
              <a:ext uri="{FF2B5EF4-FFF2-40B4-BE49-F238E27FC236}">
                <a16:creationId xmlns:a16="http://schemas.microsoft.com/office/drawing/2014/main" id="{E2BE63F8-EB9F-C94B-93C3-EFC8D5D053A9}"/>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Tree>
    <p:extLst>
      <p:ext uri="{BB962C8B-B14F-4D97-AF65-F5344CB8AC3E}">
        <p14:creationId xmlns:p14="http://schemas.microsoft.com/office/powerpoint/2010/main" val="2486730828"/>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ubtitle and Content Dark">
    <p:bg>
      <p:bgPr>
        <a:solidFill>
          <a:schemeClr val="tx1"/>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bg1"/>
                </a:solidFill>
                <a:effectLst/>
              </a:defRPr>
            </a:lvl1pPr>
          </a:lstStyle>
          <a:p>
            <a:r>
              <a:rPr lang="en-GB">
                <a:effectLst/>
                <a:latin typeface="Helvetica" pitchFamily="2" charset="0"/>
              </a:rPr>
              <a:t>Click to edit source text</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30"/>
            <a:ext cx="11295264" cy="3497263"/>
          </a:xfrm>
        </p:spPr>
        <p:txBody>
          <a:bodyPr lIns="0" tIns="0" rIns="0" bIns="0">
            <a:normAutofit/>
          </a:bodyPr>
          <a:lstStyle>
            <a:lvl1pPr marL="0" indent="0">
              <a:lnSpc>
                <a:spcPct val="100000"/>
              </a:lnSpc>
              <a:spcBef>
                <a:spcPts val="601"/>
              </a:spcBef>
              <a:spcAft>
                <a:spcPts val="601"/>
              </a:spcAft>
              <a:buNone/>
              <a:defRPr sz="1200" b="1">
                <a:solidFill>
                  <a:schemeClr val="bg1"/>
                </a:solidFill>
              </a:defRPr>
            </a:lvl1pPr>
            <a:lvl2pPr marL="0" indent="0">
              <a:lnSpc>
                <a:spcPct val="100000"/>
              </a:lnSpc>
              <a:spcBef>
                <a:spcPts val="601"/>
              </a:spcBef>
              <a:spcAft>
                <a:spcPts val="601"/>
              </a:spcAft>
              <a:buNone/>
              <a:tabLst/>
              <a:defRPr sz="1200">
                <a:solidFill>
                  <a:schemeClr val="bg1"/>
                </a:solidFill>
              </a:defRPr>
            </a:lvl2pPr>
            <a:lvl3pPr marL="177810" indent="-177810">
              <a:lnSpc>
                <a:spcPct val="100000"/>
              </a:lnSpc>
              <a:spcBef>
                <a:spcPts val="601"/>
              </a:spcBef>
              <a:spcAft>
                <a:spcPts val="601"/>
              </a:spcAft>
              <a:tabLst/>
              <a:defRPr sz="1200">
                <a:solidFill>
                  <a:schemeClr val="bg1"/>
                </a:solidFill>
              </a:defRPr>
            </a:lvl3pPr>
            <a:lvl4pPr marL="355618" indent="-177810">
              <a:lnSpc>
                <a:spcPct val="100000"/>
              </a:lnSpc>
              <a:spcBef>
                <a:spcPts val="601"/>
              </a:spcBef>
              <a:spcAft>
                <a:spcPts val="601"/>
              </a:spcAft>
              <a:tabLst/>
              <a:defRPr sz="1200">
                <a:solidFill>
                  <a:schemeClr val="bg1"/>
                </a:solidFill>
              </a:defRPr>
            </a:lvl4pPr>
            <a:lvl5pPr marL="533427" indent="-177810">
              <a:lnSpc>
                <a:spcPct val="100000"/>
              </a:lnSpc>
              <a:spcBef>
                <a:spcPts val="601"/>
              </a:spcBef>
              <a:spcAft>
                <a:spcPts val="601"/>
              </a:spcAft>
              <a:tabLst/>
              <a:defRPr sz="1200">
                <a:solidFill>
                  <a:schemeClr val="bg1"/>
                </a:solidFill>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solidFill>
                  <a:schemeClr val="bg1"/>
                </a:solidFill>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
        <p:nvSpPr>
          <p:cNvPr id="13" name="TextBox 12">
            <a:extLst>
              <a:ext uri="{FF2B5EF4-FFF2-40B4-BE49-F238E27FC236}">
                <a16:creationId xmlns:a16="http://schemas.microsoft.com/office/drawing/2014/main" id="{0CAB6C61-4423-D14E-A147-911CF092BD3A}"/>
              </a:ext>
            </a:extLst>
          </p:cNvPr>
          <p:cNvSpPr txBox="1"/>
          <p:nvPr userDrawn="1"/>
        </p:nvSpPr>
        <p:spPr>
          <a:xfrm>
            <a:off x="445221" y="6284954"/>
            <a:ext cx="1463953" cy="204751"/>
          </a:xfrm>
          <a:prstGeom prst="rect">
            <a:avLst/>
          </a:prstGeom>
          <a:noFill/>
        </p:spPr>
        <p:txBody>
          <a:bodyPr wrap="square" lIns="0" tIns="0" rIns="0" bIns="0" rtlCol="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A045E02-10A6-F74A-A7FC-1E9DB5BEFB4F}" type="slidenum">
              <a:rPr lang="en-US" sz="1100" b="1" i="0" spc="0" baseline="0" smtClean="0">
                <a:solidFill>
                  <a:schemeClr val="bg1"/>
                </a:solidFill>
                <a:latin typeface="+mn-lt"/>
                <a:ea typeface="Poppins" charset="0"/>
                <a:cs typeface="Poppins" charset="0"/>
              </a:rPr>
              <a:pPr marL="0" marR="0" lvl="0" indent="0" algn="l" defTabSz="914446" rtl="0" eaLnBrk="1" fontAlgn="auto" latinLnBrk="0" hangingPunct="1">
                <a:lnSpc>
                  <a:spcPct val="100000"/>
                </a:lnSpc>
                <a:spcBef>
                  <a:spcPts val="0"/>
                </a:spcBef>
                <a:spcAft>
                  <a:spcPts val="0"/>
                </a:spcAft>
                <a:buClrTx/>
                <a:buSzTx/>
                <a:buFontTx/>
                <a:buNone/>
                <a:tabLst/>
                <a:defRPr/>
              </a:pPr>
              <a:t>‹#›</a:t>
            </a:fld>
            <a:r>
              <a:rPr lang="en-US" sz="1100" b="1" i="0" spc="0" baseline="0" dirty="0">
                <a:solidFill>
                  <a:schemeClr val="bg1"/>
                </a:solidFill>
                <a:latin typeface="+mn-lt"/>
                <a:ea typeface="Poppins" charset="0"/>
                <a:cs typeface="Poppins" charset="0"/>
              </a:rPr>
              <a:t>  </a:t>
            </a:r>
            <a:r>
              <a:rPr lang="en-GB" sz="1100" kern="1200" spc="0" baseline="0" dirty="0">
                <a:solidFill>
                  <a:schemeClr val="bg1"/>
                </a:solidFill>
                <a:effectLst/>
                <a:latin typeface="+mn-lt"/>
                <a:ea typeface="+mn-ea"/>
                <a:cs typeface="+mn-cs"/>
              </a:rPr>
              <a:t>| </a:t>
            </a:r>
            <a:r>
              <a:rPr lang="en-GB" sz="1100" kern="1200" spc="-150" baseline="0" dirty="0">
                <a:solidFill>
                  <a:schemeClr val="bg1"/>
                </a:solidFill>
                <a:effectLst/>
                <a:latin typeface="+mn-lt"/>
                <a:ea typeface="+mn-ea"/>
                <a:cs typeface="+mn-cs"/>
              </a:rPr>
              <a:t> </a:t>
            </a:r>
            <a:r>
              <a:rPr lang="en-GB" sz="1100" b="1" kern="1200" spc="70" baseline="0" dirty="0">
                <a:solidFill>
                  <a:schemeClr val="bg1"/>
                </a:solidFill>
                <a:effectLst/>
                <a:latin typeface="+mn-lt"/>
                <a:ea typeface="+mn-ea"/>
                <a:cs typeface="+mn-cs"/>
              </a:rPr>
              <a:t>abrdn.com</a:t>
            </a:r>
            <a:endParaRPr lang="en-GB" sz="1100" kern="1200" spc="70" baseline="0" dirty="0">
              <a:solidFill>
                <a:schemeClr val="bg1"/>
              </a:solidFill>
              <a:effectLst/>
              <a:latin typeface="+mn-lt"/>
              <a:ea typeface="+mn-ea"/>
              <a:cs typeface="+mn-cs"/>
            </a:endParaRPr>
          </a:p>
        </p:txBody>
      </p:sp>
    </p:spTree>
    <p:extLst>
      <p:ext uri="{BB962C8B-B14F-4D97-AF65-F5344CB8AC3E}">
        <p14:creationId xmlns:p14="http://schemas.microsoft.com/office/powerpoint/2010/main" val="1579139144"/>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ubtitle, Content and Strapline_1a">
    <p:bg>
      <p:bgPr>
        <a:solidFill>
          <a:schemeClr val="bg1"/>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n-lt"/>
              </a:defRPr>
            </a:lvl1pPr>
          </a:lstStyle>
          <a:p>
            <a:r>
              <a:rPr lang="en-GB">
                <a:effectLst/>
                <a:latin typeface="Helvetica" pitchFamily="2" charset="0"/>
              </a:rPr>
              <a:t>Click to edit source text</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25"/>
            <a:ext cx="11295264" cy="3065464"/>
          </a:xfrm>
        </p:spPr>
        <p:txBody>
          <a:bodyPr lIns="0" tIns="0" rIns="0" bIns="0">
            <a:normAutofit/>
          </a:bodyPr>
          <a:lstStyle>
            <a:lvl1pPr marL="0" indent="0">
              <a:lnSpc>
                <a:spcPct val="100000"/>
              </a:lnSpc>
              <a:spcBef>
                <a:spcPts val="601"/>
              </a:spcBef>
              <a:spcAft>
                <a:spcPts val="601"/>
              </a:spcAft>
              <a:buNone/>
              <a:defRPr sz="1200" b="1">
                <a:latin typeface="+mn-lt"/>
              </a:defRPr>
            </a:lvl1pPr>
            <a:lvl2pPr marL="0" indent="0">
              <a:lnSpc>
                <a:spcPct val="100000"/>
              </a:lnSpc>
              <a:spcBef>
                <a:spcPts val="601"/>
              </a:spcBef>
              <a:spcAft>
                <a:spcPts val="601"/>
              </a:spcAft>
              <a:buNone/>
              <a:tabLst/>
              <a:defRPr sz="1200">
                <a:latin typeface="+mn-lt"/>
              </a:defRPr>
            </a:lvl2pPr>
            <a:lvl3pPr marL="177810" indent="-177810">
              <a:lnSpc>
                <a:spcPct val="100000"/>
              </a:lnSpc>
              <a:spcBef>
                <a:spcPts val="601"/>
              </a:spcBef>
              <a:spcAft>
                <a:spcPts val="601"/>
              </a:spcAft>
              <a:tabLst/>
              <a:defRPr sz="1200">
                <a:latin typeface="+mn-lt"/>
              </a:defRPr>
            </a:lvl3pPr>
            <a:lvl4pPr marL="355618" indent="-177810">
              <a:lnSpc>
                <a:spcPct val="100000"/>
              </a:lnSpc>
              <a:spcBef>
                <a:spcPts val="601"/>
              </a:spcBef>
              <a:spcAft>
                <a:spcPts val="601"/>
              </a:spcAft>
              <a:tabLst/>
              <a:defRPr sz="1200">
                <a:latin typeface="+mn-lt"/>
              </a:defRPr>
            </a:lvl4pPr>
            <a:lvl5pPr marL="533427" indent="-177810">
              <a:lnSpc>
                <a:spcPct val="100000"/>
              </a:lnSpc>
              <a:spcBef>
                <a:spcPts val="601"/>
              </a:spcBef>
              <a:spcAft>
                <a:spcPts val="601"/>
              </a:spcAft>
              <a:tabLst/>
              <a:defRPr sz="1200">
                <a:latin typeface="+mn-lt"/>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effectLst/>
                <a:latin typeface="+mj-lt"/>
              </a:defRPr>
            </a:lvl1pPr>
          </a:lstStyle>
          <a:p>
            <a:r>
              <a:rPr lang="en-GB">
                <a:effectLst/>
                <a:latin typeface="Helvetica" pitchFamily="2" charset="0"/>
              </a:rPr>
              <a:t>Title, subtitle, copy</a:t>
            </a:r>
            <a:br>
              <a:rPr lang="en-GB">
                <a:effectLst/>
                <a:latin typeface="Helvetica" pitchFamily="2" charset="0"/>
              </a:rPr>
            </a:br>
            <a:r>
              <a:rPr lang="en-GB">
                <a:effectLst/>
                <a:latin typeface="Helvetica" pitchFamily="2" charset="0"/>
              </a:rPr>
              <a:t>+ strapline slide layout</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tx1"/>
                </a:solidFill>
                <a:latin typeface="+mn-lt"/>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
        <p:nvSpPr>
          <p:cNvPr id="11" name="Text Placeholder 2">
            <a:extLst>
              <a:ext uri="{FF2B5EF4-FFF2-40B4-BE49-F238E27FC236}">
                <a16:creationId xmlns:a16="http://schemas.microsoft.com/office/drawing/2014/main" id="{B0243982-66B4-8E4F-B349-0B3C4AECF1EA}"/>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2815156566"/>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ubtitle, Content and Strapline_1b">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CEA4396-86C4-1847-813B-4BB5B3C3915D}"/>
              </a:ext>
            </a:extLst>
          </p:cNvPr>
          <p:cNvSpPr/>
          <p:nvPr userDrawn="1"/>
        </p:nvSpPr>
        <p:spPr>
          <a:xfrm>
            <a:off x="10156372" y="1252700"/>
            <a:ext cx="2035630" cy="4153947"/>
          </a:xfrm>
          <a:custGeom>
            <a:avLst/>
            <a:gdLst>
              <a:gd name="connsiteX0" fmla="*/ 2035629 w 2035629"/>
              <a:gd name="connsiteY0" fmla="*/ 0 h 4153947"/>
              <a:gd name="connsiteX1" fmla="*/ 2035629 w 2035629"/>
              <a:gd name="connsiteY1" fmla="*/ 4153947 h 4153947"/>
              <a:gd name="connsiteX2" fmla="*/ 1866589 w 2035629"/>
              <a:gd name="connsiteY2" fmla="*/ 4145411 h 4153947"/>
              <a:gd name="connsiteX3" fmla="*/ 0 w 2035629"/>
              <a:gd name="connsiteY3" fmla="*/ 2076973 h 4153947"/>
              <a:gd name="connsiteX4" fmla="*/ 1866589 w 2035629"/>
              <a:gd name="connsiteY4" fmla="*/ 8536 h 415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629" h="4153947">
                <a:moveTo>
                  <a:pt x="2035629" y="0"/>
                </a:moveTo>
                <a:lnTo>
                  <a:pt x="2035629" y="4153947"/>
                </a:lnTo>
                <a:lnTo>
                  <a:pt x="1866589" y="4145411"/>
                </a:lnTo>
                <a:cubicBezTo>
                  <a:pt x="818154" y="4038936"/>
                  <a:pt x="0" y="3153500"/>
                  <a:pt x="0" y="2076973"/>
                </a:cubicBezTo>
                <a:cubicBezTo>
                  <a:pt x="0" y="1000447"/>
                  <a:pt x="818154" y="115010"/>
                  <a:pt x="1866589" y="853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latin typeface="+mn-lt"/>
            </a:endParaRPr>
          </a:p>
        </p:txBody>
      </p:sp>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n-lt"/>
              </a:defRPr>
            </a:lvl1pPr>
          </a:lstStyle>
          <a:p>
            <a:r>
              <a:rPr lang="en-GB">
                <a:effectLst/>
                <a:latin typeface="Helvetica" pitchFamily="2" charset="0"/>
              </a:rPr>
              <a:t>Click to edit source text</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25"/>
            <a:ext cx="11295264" cy="3081182"/>
          </a:xfrm>
        </p:spPr>
        <p:txBody>
          <a:bodyPr lIns="0" tIns="0" rIns="0" bIns="0">
            <a:normAutofit/>
          </a:bodyPr>
          <a:lstStyle>
            <a:lvl1pPr marL="0" indent="0">
              <a:lnSpc>
                <a:spcPct val="100000"/>
              </a:lnSpc>
              <a:spcBef>
                <a:spcPts val="601"/>
              </a:spcBef>
              <a:spcAft>
                <a:spcPts val="601"/>
              </a:spcAft>
              <a:buNone/>
              <a:defRPr sz="1200" b="1">
                <a:latin typeface="+mn-lt"/>
              </a:defRPr>
            </a:lvl1pPr>
            <a:lvl2pPr marL="0" indent="0">
              <a:lnSpc>
                <a:spcPct val="100000"/>
              </a:lnSpc>
              <a:spcBef>
                <a:spcPts val="601"/>
              </a:spcBef>
              <a:spcAft>
                <a:spcPts val="601"/>
              </a:spcAft>
              <a:buNone/>
              <a:tabLst/>
              <a:defRPr sz="1200">
                <a:latin typeface="+mn-lt"/>
              </a:defRPr>
            </a:lvl2pPr>
            <a:lvl3pPr marL="177810" indent="-177810">
              <a:lnSpc>
                <a:spcPct val="100000"/>
              </a:lnSpc>
              <a:spcBef>
                <a:spcPts val="601"/>
              </a:spcBef>
              <a:spcAft>
                <a:spcPts val="601"/>
              </a:spcAft>
              <a:tabLst/>
              <a:defRPr sz="1200">
                <a:latin typeface="+mn-lt"/>
              </a:defRPr>
            </a:lvl3pPr>
            <a:lvl4pPr marL="355618" indent="-177810">
              <a:lnSpc>
                <a:spcPct val="100000"/>
              </a:lnSpc>
              <a:spcBef>
                <a:spcPts val="601"/>
              </a:spcBef>
              <a:spcAft>
                <a:spcPts val="601"/>
              </a:spcAft>
              <a:tabLst/>
              <a:defRPr sz="1200">
                <a:latin typeface="+mn-lt"/>
              </a:defRPr>
            </a:lvl4pPr>
            <a:lvl5pPr marL="533427" indent="-177810">
              <a:lnSpc>
                <a:spcPct val="100000"/>
              </a:lnSpc>
              <a:spcBef>
                <a:spcPts val="601"/>
              </a:spcBef>
              <a:spcAft>
                <a:spcPts val="601"/>
              </a:spcAft>
              <a:tabLst/>
              <a:defRPr sz="1200">
                <a:latin typeface="+mn-lt"/>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effectLst/>
                <a:latin typeface="+mn-lt"/>
              </a:defRPr>
            </a:lvl1pPr>
          </a:lstStyle>
          <a:p>
            <a:r>
              <a:rPr lang="en-GB">
                <a:effectLst/>
                <a:latin typeface="Helvetica" pitchFamily="2" charset="0"/>
              </a:rPr>
              <a:t>Title, subtitle, copy</a:t>
            </a:r>
            <a:br>
              <a:rPr lang="en-GB">
                <a:effectLst/>
                <a:latin typeface="Helvetica" pitchFamily="2" charset="0"/>
              </a:rPr>
            </a:br>
            <a:r>
              <a:rPr lang="en-GB">
                <a:effectLst/>
                <a:latin typeface="Helvetica" pitchFamily="2" charset="0"/>
              </a:rPr>
              <a:t>+ strapline slide layout</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tx1"/>
                </a:solidFill>
                <a:latin typeface="+mn-lt"/>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
        <p:nvSpPr>
          <p:cNvPr id="8" name="Text Placeholder 2">
            <a:extLst>
              <a:ext uri="{FF2B5EF4-FFF2-40B4-BE49-F238E27FC236}">
                <a16:creationId xmlns:a16="http://schemas.microsoft.com/office/drawing/2014/main" id="{879FC5B1-E487-7147-BF39-95407BC849D6}"/>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3445935342"/>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ubtitle, Strapline and 2 Columns">
    <p:bg>
      <p:bgPr>
        <a:solidFill>
          <a:schemeClr val="bg1"/>
        </a:solidFill>
        <a:effectLst/>
      </p:bgPr>
    </p:bg>
    <p:spTree>
      <p:nvGrpSpPr>
        <p:cNvPr id="1" name=""/>
        <p:cNvGrpSpPr/>
        <p:nvPr/>
      </p:nvGrpSpPr>
      <p:grpSpPr>
        <a:xfrm>
          <a:off x="0" y="0"/>
          <a:ext cx="0" cy="0"/>
          <a:chOff x="0" y="0"/>
          <a:chExt cx="0" cy="0"/>
        </a:xfrm>
      </p:grpSpPr>
      <p:sp>
        <p:nvSpPr>
          <p:cNvPr id="51" name="Content Placeholder 2">
            <a:extLst>
              <a:ext uri="{FF2B5EF4-FFF2-40B4-BE49-F238E27FC236}">
                <a16:creationId xmlns:a16="http://schemas.microsoft.com/office/drawing/2014/main" id="{E6E71DE1-CCFE-1E4E-AEB8-003602063347}"/>
              </a:ext>
            </a:extLst>
          </p:cNvPr>
          <p:cNvSpPr>
            <a:spLocks noGrp="1"/>
          </p:cNvSpPr>
          <p:nvPr>
            <p:ph sz="quarter" idx="37" hasCustomPrompt="1"/>
          </p:nvPr>
        </p:nvSpPr>
        <p:spPr>
          <a:xfrm>
            <a:off x="442911" y="2524125"/>
            <a:ext cx="5479200" cy="3065464"/>
          </a:xfrm>
        </p:spPr>
        <p:txBody>
          <a:bodyPr lIns="0" tIns="0" rIns="0" bIns="0">
            <a:normAutofit/>
          </a:bodyPr>
          <a:lstStyle>
            <a:lvl1pPr marL="0" indent="0">
              <a:lnSpc>
                <a:spcPct val="100000"/>
              </a:lnSpc>
              <a:spcBef>
                <a:spcPts val="601"/>
              </a:spcBef>
              <a:spcAft>
                <a:spcPts val="601"/>
              </a:spcAft>
              <a:buNone/>
              <a:defRPr sz="1200" b="1">
                <a:latin typeface="+mn-lt"/>
              </a:defRPr>
            </a:lvl1pPr>
            <a:lvl2pPr marL="0" indent="0">
              <a:lnSpc>
                <a:spcPct val="100000"/>
              </a:lnSpc>
              <a:spcBef>
                <a:spcPts val="601"/>
              </a:spcBef>
              <a:spcAft>
                <a:spcPts val="601"/>
              </a:spcAft>
              <a:buNone/>
              <a:tabLst/>
              <a:defRPr sz="1200">
                <a:latin typeface="+mn-lt"/>
              </a:defRPr>
            </a:lvl2pPr>
            <a:lvl3pPr marL="177810" indent="-177810">
              <a:lnSpc>
                <a:spcPct val="100000"/>
              </a:lnSpc>
              <a:spcBef>
                <a:spcPts val="601"/>
              </a:spcBef>
              <a:spcAft>
                <a:spcPts val="601"/>
              </a:spcAft>
              <a:tabLst/>
              <a:defRPr sz="1200">
                <a:latin typeface="+mn-lt"/>
              </a:defRPr>
            </a:lvl3pPr>
            <a:lvl4pPr marL="355618" indent="-177810">
              <a:lnSpc>
                <a:spcPct val="100000"/>
              </a:lnSpc>
              <a:spcBef>
                <a:spcPts val="601"/>
              </a:spcBef>
              <a:spcAft>
                <a:spcPts val="601"/>
              </a:spcAft>
              <a:tabLst/>
              <a:defRPr sz="1200">
                <a:latin typeface="+mn-lt"/>
              </a:defRPr>
            </a:lvl4pPr>
            <a:lvl5pPr marL="533427" indent="-177810">
              <a:lnSpc>
                <a:spcPct val="100000"/>
              </a:lnSpc>
              <a:spcBef>
                <a:spcPts val="601"/>
              </a:spcBef>
              <a:spcAft>
                <a:spcPts val="601"/>
              </a:spcAft>
              <a:tabLst/>
              <a:defRPr sz="1200">
                <a:latin typeface="+mn-lt"/>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52" name="Content Placeholder 2">
            <a:extLst>
              <a:ext uri="{FF2B5EF4-FFF2-40B4-BE49-F238E27FC236}">
                <a16:creationId xmlns:a16="http://schemas.microsoft.com/office/drawing/2014/main" id="{E6C9DDFA-9F94-EE44-92F1-A9B831DCFCE5}"/>
              </a:ext>
            </a:extLst>
          </p:cNvPr>
          <p:cNvSpPr>
            <a:spLocks noGrp="1"/>
          </p:cNvSpPr>
          <p:nvPr>
            <p:ph sz="quarter" idx="39" hasCustomPrompt="1"/>
          </p:nvPr>
        </p:nvSpPr>
        <p:spPr>
          <a:xfrm>
            <a:off x="6258975" y="2524125"/>
            <a:ext cx="5479200" cy="3065464"/>
          </a:xfrm>
        </p:spPr>
        <p:txBody>
          <a:bodyPr lIns="0" tIns="0" rIns="0" bIns="0">
            <a:normAutofit/>
          </a:bodyPr>
          <a:lstStyle>
            <a:lvl1pPr marL="0" indent="0">
              <a:lnSpc>
                <a:spcPct val="100000"/>
              </a:lnSpc>
              <a:spcBef>
                <a:spcPts val="601"/>
              </a:spcBef>
              <a:spcAft>
                <a:spcPts val="601"/>
              </a:spcAft>
              <a:buNone/>
              <a:defRPr sz="1200" b="1">
                <a:latin typeface="+mn-lt"/>
              </a:defRPr>
            </a:lvl1pPr>
            <a:lvl2pPr marL="0" indent="0">
              <a:lnSpc>
                <a:spcPct val="100000"/>
              </a:lnSpc>
              <a:spcBef>
                <a:spcPts val="601"/>
              </a:spcBef>
              <a:spcAft>
                <a:spcPts val="601"/>
              </a:spcAft>
              <a:buNone/>
              <a:tabLst/>
              <a:defRPr sz="1200">
                <a:latin typeface="+mn-lt"/>
              </a:defRPr>
            </a:lvl2pPr>
            <a:lvl3pPr marL="177810" indent="-177810">
              <a:lnSpc>
                <a:spcPct val="100000"/>
              </a:lnSpc>
              <a:spcBef>
                <a:spcPts val="601"/>
              </a:spcBef>
              <a:spcAft>
                <a:spcPts val="601"/>
              </a:spcAft>
              <a:tabLst/>
              <a:defRPr sz="1200">
                <a:latin typeface="+mn-lt"/>
              </a:defRPr>
            </a:lvl3pPr>
            <a:lvl4pPr marL="355618" indent="-177810">
              <a:lnSpc>
                <a:spcPct val="100000"/>
              </a:lnSpc>
              <a:spcBef>
                <a:spcPts val="601"/>
              </a:spcBef>
              <a:spcAft>
                <a:spcPts val="601"/>
              </a:spcAft>
              <a:tabLst/>
              <a:defRPr sz="1200">
                <a:latin typeface="+mn-lt"/>
              </a:defRPr>
            </a:lvl4pPr>
            <a:lvl5pPr marL="533427" indent="-177810">
              <a:lnSpc>
                <a:spcPct val="100000"/>
              </a:lnSpc>
              <a:spcBef>
                <a:spcPts val="601"/>
              </a:spcBef>
              <a:spcAft>
                <a:spcPts val="601"/>
              </a:spcAft>
              <a:tabLst/>
              <a:defRPr sz="1200">
                <a:latin typeface="+mn-lt"/>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n-lt"/>
              </a:defRPr>
            </a:lvl1pPr>
          </a:lstStyle>
          <a:p>
            <a:r>
              <a:rPr lang="en-GB">
                <a:effectLst/>
                <a:latin typeface="Helvetica" pitchFamily="2" charset="0"/>
              </a:rPr>
              <a:t>Click to edit source text</a:t>
            </a:r>
          </a:p>
        </p:txBody>
      </p:sp>
      <p:sp>
        <p:nvSpPr>
          <p:cNvPr id="13" name="Title 1">
            <a:extLst>
              <a:ext uri="{FF2B5EF4-FFF2-40B4-BE49-F238E27FC236}">
                <a16:creationId xmlns:a16="http://schemas.microsoft.com/office/drawing/2014/main" id="{A3D60BB4-7232-1941-8DD5-D9EF176C1809}"/>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effectLst/>
                <a:latin typeface="+mn-lt"/>
              </a:defRPr>
            </a:lvl1pPr>
          </a:lstStyle>
          <a:p>
            <a:r>
              <a:rPr lang="en-GB">
                <a:effectLst/>
                <a:latin typeface="Helvetica" pitchFamily="2" charset="0"/>
              </a:rPr>
              <a:t>Title, subtitle, copy</a:t>
            </a:r>
            <a:br>
              <a:rPr lang="en-GB">
                <a:effectLst/>
                <a:latin typeface="Helvetica" pitchFamily="2" charset="0"/>
              </a:rPr>
            </a:br>
            <a:r>
              <a:rPr lang="en-GB">
                <a:effectLst/>
                <a:latin typeface="Helvetica" pitchFamily="2" charset="0"/>
              </a:rPr>
              <a:t>+ strapline slide layout</a:t>
            </a:r>
          </a:p>
        </p:txBody>
      </p:sp>
      <p:sp>
        <p:nvSpPr>
          <p:cNvPr id="14" name="Content Placeholder 2">
            <a:extLst>
              <a:ext uri="{FF2B5EF4-FFF2-40B4-BE49-F238E27FC236}">
                <a16:creationId xmlns:a16="http://schemas.microsoft.com/office/drawing/2014/main" id="{E2BE63F8-EB9F-C94B-93C3-EFC8D5D053A9}"/>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tx1"/>
                </a:solidFill>
                <a:latin typeface="+mn-lt"/>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
        <p:nvSpPr>
          <p:cNvPr id="8" name="Text Placeholder 2">
            <a:extLst>
              <a:ext uri="{FF2B5EF4-FFF2-40B4-BE49-F238E27FC236}">
                <a16:creationId xmlns:a16="http://schemas.microsoft.com/office/drawing/2014/main" id="{88316029-9FA3-6348-88DC-A734E919DFD1}"/>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3372846918"/>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Content and Strapline_1a">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213057B-FE76-8642-92B2-FE922386788D}"/>
              </a:ext>
            </a:extLst>
          </p:cNvPr>
          <p:cNvSpPr/>
          <p:nvPr userDrawn="1"/>
        </p:nvSpPr>
        <p:spPr>
          <a:xfrm>
            <a:off x="10156372" y="1252700"/>
            <a:ext cx="2035630" cy="4153947"/>
          </a:xfrm>
          <a:custGeom>
            <a:avLst/>
            <a:gdLst>
              <a:gd name="connsiteX0" fmla="*/ 2035629 w 2035629"/>
              <a:gd name="connsiteY0" fmla="*/ 0 h 4153947"/>
              <a:gd name="connsiteX1" fmla="*/ 2035629 w 2035629"/>
              <a:gd name="connsiteY1" fmla="*/ 4153947 h 4153947"/>
              <a:gd name="connsiteX2" fmla="*/ 1866589 w 2035629"/>
              <a:gd name="connsiteY2" fmla="*/ 4145411 h 4153947"/>
              <a:gd name="connsiteX3" fmla="*/ 0 w 2035629"/>
              <a:gd name="connsiteY3" fmla="*/ 2076973 h 4153947"/>
              <a:gd name="connsiteX4" fmla="*/ 1866589 w 2035629"/>
              <a:gd name="connsiteY4" fmla="*/ 8536 h 415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629" h="4153947">
                <a:moveTo>
                  <a:pt x="2035629" y="0"/>
                </a:moveTo>
                <a:lnTo>
                  <a:pt x="2035629" y="4153947"/>
                </a:lnTo>
                <a:lnTo>
                  <a:pt x="1866589" y="4145411"/>
                </a:lnTo>
                <a:cubicBezTo>
                  <a:pt x="818154" y="4038936"/>
                  <a:pt x="0" y="3153500"/>
                  <a:pt x="0" y="2076973"/>
                </a:cubicBezTo>
                <a:cubicBezTo>
                  <a:pt x="0" y="1000447"/>
                  <a:pt x="818154" y="115010"/>
                  <a:pt x="1866589" y="853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latin typeface="+mj-lt"/>
            </a:endParaRPr>
          </a:p>
        </p:txBody>
      </p:sp>
      <p:sp>
        <p:nvSpPr>
          <p:cNvPr id="9" name="Content Placeholder 2">
            <a:extLst>
              <a:ext uri="{FF2B5EF4-FFF2-40B4-BE49-F238E27FC236}">
                <a16:creationId xmlns:a16="http://schemas.microsoft.com/office/drawing/2014/main" id="{5C6DC6DC-29A6-574B-AFA7-CB35FF3DF3AF}"/>
              </a:ext>
            </a:extLst>
          </p:cNvPr>
          <p:cNvSpPr>
            <a:spLocks noGrp="1"/>
          </p:cNvSpPr>
          <p:nvPr>
            <p:ph sz="quarter" idx="40" hasCustomPrompt="1"/>
          </p:nvPr>
        </p:nvSpPr>
        <p:spPr>
          <a:xfrm>
            <a:off x="442912" y="1666486"/>
            <a:ext cx="5490114" cy="4354902"/>
          </a:xfrm>
        </p:spPr>
        <p:txBody>
          <a:bodyPr lIns="0" tIns="0" rIns="0" bIns="0">
            <a:noAutofit/>
          </a:bodyPr>
          <a:lstStyle>
            <a:lvl1pPr marL="0" indent="0">
              <a:lnSpc>
                <a:spcPct val="100000"/>
              </a:lnSpc>
              <a:spcBef>
                <a:spcPts val="601"/>
              </a:spcBef>
              <a:spcAft>
                <a:spcPts val="601"/>
              </a:spcAft>
              <a:buNone/>
              <a:defRPr sz="1200" b="1">
                <a:latin typeface="+mj-lt"/>
              </a:defRPr>
            </a:lvl1pPr>
            <a:lvl2pPr marL="0" indent="0">
              <a:lnSpc>
                <a:spcPct val="100000"/>
              </a:lnSpc>
              <a:spcBef>
                <a:spcPts val="601"/>
              </a:spcBef>
              <a:spcAft>
                <a:spcPts val="601"/>
              </a:spcAft>
              <a:buNone/>
              <a:tabLst/>
              <a:defRPr sz="1200" b="0">
                <a:latin typeface="+mj-lt"/>
              </a:defRPr>
            </a:lvl2pPr>
            <a:lvl3pPr marL="177810" indent="-177810">
              <a:lnSpc>
                <a:spcPct val="100000"/>
              </a:lnSpc>
              <a:spcBef>
                <a:spcPts val="601"/>
              </a:spcBef>
              <a:spcAft>
                <a:spcPts val="601"/>
              </a:spcAft>
              <a:tabLst/>
              <a:defRPr sz="1200">
                <a:latin typeface="+mj-lt"/>
              </a:defRPr>
            </a:lvl3pPr>
            <a:lvl4pPr marL="355618" indent="-177810">
              <a:lnSpc>
                <a:spcPct val="100000"/>
              </a:lnSpc>
              <a:spcBef>
                <a:spcPts val="601"/>
              </a:spcBef>
              <a:spcAft>
                <a:spcPts val="601"/>
              </a:spcAft>
              <a:tabLst/>
              <a:defRPr sz="1200">
                <a:latin typeface="+mj-lt"/>
              </a:defRPr>
            </a:lvl4pPr>
            <a:lvl5pPr marL="533427" indent="-177810">
              <a:lnSpc>
                <a:spcPct val="100000"/>
              </a:lnSpc>
              <a:spcBef>
                <a:spcPts val="601"/>
              </a:spcBef>
              <a:spcAft>
                <a:spcPts val="601"/>
              </a:spcAft>
              <a:tabLst/>
              <a:defRPr sz="1200">
                <a:latin typeface="+mj-lt"/>
              </a:defRPr>
            </a:lvl5pPr>
          </a:lstStyle>
          <a:p>
            <a:pPr lvl="1"/>
            <a:r>
              <a:rPr lang="en-GB"/>
              <a:t>Second indent [via increase list level button on toolbar] – creates paragraph text</a:t>
            </a:r>
          </a:p>
        </p:txBody>
      </p:sp>
      <p:sp>
        <p:nvSpPr>
          <p:cNvPr id="10" name="Content Placeholder 2">
            <a:extLst>
              <a:ext uri="{FF2B5EF4-FFF2-40B4-BE49-F238E27FC236}">
                <a16:creationId xmlns:a16="http://schemas.microsoft.com/office/drawing/2014/main" id="{F81D53F9-F950-DC43-B01D-DF99DC2D6A0E}"/>
              </a:ext>
            </a:extLst>
          </p:cNvPr>
          <p:cNvSpPr>
            <a:spLocks noGrp="1"/>
          </p:cNvSpPr>
          <p:nvPr>
            <p:ph sz="quarter" idx="41" hasCustomPrompt="1"/>
          </p:nvPr>
        </p:nvSpPr>
        <p:spPr>
          <a:xfrm>
            <a:off x="6255177" y="1666486"/>
            <a:ext cx="5490114" cy="4354902"/>
          </a:xfrm>
        </p:spPr>
        <p:txBody>
          <a:bodyPr lIns="0" tIns="0" rIns="0" bIns="0">
            <a:noAutofit/>
          </a:bodyPr>
          <a:lstStyle>
            <a:lvl1pPr marL="0" indent="0">
              <a:lnSpc>
                <a:spcPct val="100000"/>
              </a:lnSpc>
              <a:spcBef>
                <a:spcPts val="601"/>
              </a:spcBef>
              <a:spcAft>
                <a:spcPts val="601"/>
              </a:spcAft>
              <a:buNone/>
              <a:defRPr sz="1200" b="1">
                <a:latin typeface="+mj-lt"/>
              </a:defRPr>
            </a:lvl1pPr>
            <a:lvl2pPr marL="0" indent="0">
              <a:lnSpc>
                <a:spcPct val="100000"/>
              </a:lnSpc>
              <a:spcBef>
                <a:spcPts val="601"/>
              </a:spcBef>
              <a:spcAft>
                <a:spcPts val="601"/>
              </a:spcAft>
              <a:buNone/>
              <a:tabLst/>
              <a:defRPr sz="1200" b="0">
                <a:latin typeface="+mj-lt"/>
              </a:defRPr>
            </a:lvl2pPr>
            <a:lvl3pPr marL="177810" indent="-177810">
              <a:lnSpc>
                <a:spcPct val="100000"/>
              </a:lnSpc>
              <a:spcBef>
                <a:spcPts val="601"/>
              </a:spcBef>
              <a:spcAft>
                <a:spcPts val="601"/>
              </a:spcAft>
              <a:tabLst/>
              <a:defRPr sz="1200">
                <a:latin typeface="+mj-lt"/>
              </a:defRPr>
            </a:lvl3pPr>
            <a:lvl4pPr marL="355618" indent="-177810">
              <a:lnSpc>
                <a:spcPct val="100000"/>
              </a:lnSpc>
              <a:spcBef>
                <a:spcPts val="601"/>
              </a:spcBef>
              <a:spcAft>
                <a:spcPts val="601"/>
              </a:spcAft>
              <a:tabLst/>
              <a:defRPr sz="1200">
                <a:latin typeface="+mj-lt"/>
              </a:defRPr>
            </a:lvl4pPr>
            <a:lvl5pPr marL="533427" indent="-177810">
              <a:lnSpc>
                <a:spcPct val="100000"/>
              </a:lnSpc>
              <a:spcBef>
                <a:spcPts val="601"/>
              </a:spcBef>
              <a:spcAft>
                <a:spcPts val="601"/>
              </a:spcAft>
              <a:tabLst/>
              <a:defRPr sz="1200">
                <a:latin typeface="+mj-lt"/>
              </a:defRPr>
            </a:lvl5pPr>
          </a:lstStyle>
          <a:p>
            <a:pPr lvl="1"/>
            <a:r>
              <a:rPr lang="en-GB"/>
              <a:t>Second indent [via increase list level button on toolbar] – creates paragraph text</a:t>
            </a:r>
          </a:p>
        </p:txBody>
      </p:sp>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13" name="Title 1">
            <a:extLst>
              <a:ext uri="{FF2B5EF4-FFF2-40B4-BE49-F238E27FC236}">
                <a16:creationId xmlns:a16="http://schemas.microsoft.com/office/drawing/2014/main" id="{A3D60BB4-7232-1941-8DD5-D9EF176C1809}"/>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effectLst/>
              </a:defRPr>
            </a:lvl1pPr>
          </a:lstStyle>
          <a:p>
            <a:r>
              <a:rPr lang="en-GB">
                <a:effectLst/>
                <a:latin typeface="Helvetica" pitchFamily="2" charset="0"/>
              </a:rPr>
              <a:t>Title, body copy +</a:t>
            </a:r>
            <a:br>
              <a:rPr lang="en-GB">
                <a:effectLst/>
                <a:latin typeface="Helvetica" pitchFamily="2" charset="0"/>
              </a:rPr>
            </a:br>
            <a:r>
              <a:rPr lang="en-GB">
                <a:effectLst/>
                <a:latin typeface="Helvetica" pitchFamily="2" charset="0"/>
              </a:rPr>
              <a:t>strapline slide layout</a:t>
            </a:r>
          </a:p>
        </p:txBody>
      </p:sp>
      <p:sp>
        <p:nvSpPr>
          <p:cNvPr id="8" name="Text Placeholder 2">
            <a:extLst>
              <a:ext uri="{FF2B5EF4-FFF2-40B4-BE49-F238E27FC236}">
                <a16:creationId xmlns:a16="http://schemas.microsoft.com/office/drawing/2014/main" id="{88316029-9FA3-6348-88DC-A734E919DFD1}"/>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latin typeface="+mj-l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554644183"/>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Content and Strapline_1b">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C6DC6DC-29A6-574B-AFA7-CB35FF3DF3AF}"/>
              </a:ext>
            </a:extLst>
          </p:cNvPr>
          <p:cNvSpPr>
            <a:spLocks noGrp="1"/>
          </p:cNvSpPr>
          <p:nvPr>
            <p:ph sz="quarter" idx="40" hasCustomPrompt="1"/>
          </p:nvPr>
        </p:nvSpPr>
        <p:spPr>
          <a:xfrm>
            <a:off x="442915" y="1666486"/>
            <a:ext cx="11306177" cy="4354902"/>
          </a:xfrm>
        </p:spPr>
        <p:txBody>
          <a:bodyPr lIns="0" tIns="0" rIns="0" bIns="0">
            <a:normAutofit/>
          </a:bodyPr>
          <a:lstStyle>
            <a:lvl1pPr marL="0" indent="0">
              <a:lnSpc>
                <a:spcPct val="100000"/>
              </a:lnSpc>
              <a:spcBef>
                <a:spcPts val="601"/>
              </a:spcBef>
              <a:spcAft>
                <a:spcPts val="601"/>
              </a:spcAft>
              <a:buNone/>
              <a:defRPr sz="1200" b="1">
                <a:latin typeface="+mn-lt"/>
              </a:defRPr>
            </a:lvl1pPr>
            <a:lvl2pPr marL="0" indent="0">
              <a:lnSpc>
                <a:spcPct val="100000"/>
              </a:lnSpc>
              <a:spcBef>
                <a:spcPts val="601"/>
              </a:spcBef>
              <a:spcAft>
                <a:spcPts val="601"/>
              </a:spcAft>
              <a:buNone/>
              <a:tabLst/>
              <a:defRPr sz="1200">
                <a:latin typeface="+mn-lt"/>
              </a:defRPr>
            </a:lvl2pPr>
            <a:lvl3pPr marL="177810" indent="-177810">
              <a:lnSpc>
                <a:spcPct val="100000"/>
              </a:lnSpc>
              <a:spcBef>
                <a:spcPts val="601"/>
              </a:spcBef>
              <a:spcAft>
                <a:spcPts val="601"/>
              </a:spcAft>
              <a:tabLst/>
              <a:defRPr sz="1200">
                <a:latin typeface="+mn-lt"/>
              </a:defRPr>
            </a:lvl3pPr>
            <a:lvl4pPr marL="355618" indent="-177810">
              <a:lnSpc>
                <a:spcPct val="100000"/>
              </a:lnSpc>
              <a:spcBef>
                <a:spcPts val="601"/>
              </a:spcBef>
              <a:spcAft>
                <a:spcPts val="601"/>
              </a:spcAft>
              <a:tabLst/>
              <a:defRPr sz="1200">
                <a:latin typeface="+mn-lt"/>
              </a:defRPr>
            </a:lvl4pPr>
            <a:lvl5pPr marL="533427" indent="-177810">
              <a:lnSpc>
                <a:spcPct val="100000"/>
              </a:lnSpc>
              <a:spcBef>
                <a:spcPts val="601"/>
              </a:spcBef>
              <a:spcAft>
                <a:spcPts val="601"/>
              </a:spcAft>
              <a:tabLst/>
              <a:defRPr sz="1200">
                <a:latin typeface="+mn-lt"/>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n-lt"/>
              </a:defRPr>
            </a:lvl1pPr>
          </a:lstStyle>
          <a:p>
            <a:r>
              <a:rPr lang="en-GB">
                <a:effectLst/>
                <a:latin typeface="Helvetica" pitchFamily="2" charset="0"/>
              </a:rPr>
              <a:t>Click to edit source text</a:t>
            </a:r>
          </a:p>
        </p:txBody>
      </p:sp>
      <p:sp>
        <p:nvSpPr>
          <p:cNvPr id="13" name="Title 1">
            <a:extLst>
              <a:ext uri="{FF2B5EF4-FFF2-40B4-BE49-F238E27FC236}">
                <a16:creationId xmlns:a16="http://schemas.microsoft.com/office/drawing/2014/main" id="{A3D60BB4-7232-1941-8DD5-D9EF176C1809}"/>
              </a:ext>
            </a:extLst>
          </p:cNvPr>
          <p:cNvSpPr>
            <a:spLocks noGrp="1"/>
          </p:cNvSpPr>
          <p:nvPr>
            <p:ph type="title" hasCustomPrompt="1"/>
          </p:nvPr>
        </p:nvSpPr>
        <p:spPr>
          <a:xfrm>
            <a:off x="432004" y="432001"/>
            <a:ext cx="11331263" cy="1147891"/>
          </a:xfrm>
        </p:spPr>
        <p:txBody>
          <a:bodyPr lIns="0" tIns="0" rIns="0" bIns="0" anchor="t" anchorCtr="0">
            <a:noAutofit/>
          </a:bodyPr>
          <a:lstStyle>
            <a:lvl1pPr>
              <a:defRPr lang="en-GB" sz="3600" b="1" smtClean="0">
                <a:effectLst/>
                <a:latin typeface="+mn-lt"/>
              </a:defRPr>
            </a:lvl1pPr>
          </a:lstStyle>
          <a:p>
            <a:r>
              <a:rPr lang="en-GB">
                <a:effectLst/>
                <a:latin typeface="Helvetica" pitchFamily="2" charset="0"/>
              </a:rPr>
              <a:t>Title, body copy +</a:t>
            </a:r>
            <a:br>
              <a:rPr lang="en-GB">
                <a:effectLst/>
                <a:latin typeface="Helvetica" pitchFamily="2" charset="0"/>
              </a:rPr>
            </a:br>
            <a:r>
              <a:rPr lang="en-GB">
                <a:effectLst/>
                <a:latin typeface="Helvetica" pitchFamily="2" charset="0"/>
              </a:rPr>
              <a:t>strapline slide layout</a:t>
            </a:r>
          </a:p>
        </p:txBody>
      </p:sp>
      <p:sp>
        <p:nvSpPr>
          <p:cNvPr id="8" name="Text Placeholder 2">
            <a:extLst>
              <a:ext uri="{FF2B5EF4-FFF2-40B4-BE49-F238E27FC236}">
                <a16:creationId xmlns:a16="http://schemas.microsoft.com/office/drawing/2014/main" id="{88316029-9FA3-6348-88DC-A734E919DFD1}"/>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latin typeface="+mn-l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3270774378"/>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Content and Strapline_1c">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213057B-FE76-8642-92B2-FE922386788D}"/>
              </a:ext>
            </a:extLst>
          </p:cNvPr>
          <p:cNvSpPr/>
          <p:nvPr userDrawn="1"/>
        </p:nvSpPr>
        <p:spPr>
          <a:xfrm>
            <a:off x="10156372" y="1252700"/>
            <a:ext cx="2035630" cy="4153947"/>
          </a:xfrm>
          <a:custGeom>
            <a:avLst/>
            <a:gdLst>
              <a:gd name="connsiteX0" fmla="*/ 2035629 w 2035629"/>
              <a:gd name="connsiteY0" fmla="*/ 0 h 4153947"/>
              <a:gd name="connsiteX1" fmla="*/ 2035629 w 2035629"/>
              <a:gd name="connsiteY1" fmla="*/ 4153947 h 4153947"/>
              <a:gd name="connsiteX2" fmla="*/ 1866589 w 2035629"/>
              <a:gd name="connsiteY2" fmla="*/ 4145411 h 4153947"/>
              <a:gd name="connsiteX3" fmla="*/ 0 w 2035629"/>
              <a:gd name="connsiteY3" fmla="*/ 2076973 h 4153947"/>
              <a:gd name="connsiteX4" fmla="*/ 1866589 w 2035629"/>
              <a:gd name="connsiteY4" fmla="*/ 8536 h 415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629" h="4153947">
                <a:moveTo>
                  <a:pt x="2035629" y="0"/>
                </a:moveTo>
                <a:lnTo>
                  <a:pt x="2035629" y="4153947"/>
                </a:lnTo>
                <a:lnTo>
                  <a:pt x="1866589" y="4145411"/>
                </a:lnTo>
                <a:cubicBezTo>
                  <a:pt x="818154" y="4038936"/>
                  <a:pt x="0" y="3153500"/>
                  <a:pt x="0" y="2076973"/>
                </a:cubicBezTo>
                <a:cubicBezTo>
                  <a:pt x="0" y="1000447"/>
                  <a:pt x="818154" y="115010"/>
                  <a:pt x="1866589" y="853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latin typeface="+mn-lt"/>
            </a:endParaRPr>
          </a:p>
        </p:txBody>
      </p:sp>
      <p:sp>
        <p:nvSpPr>
          <p:cNvPr id="9" name="Content Placeholder 2">
            <a:extLst>
              <a:ext uri="{FF2B5EF4-FFF2-40B4-BE49-F238E27FC236}">
                <a16:creationId xmlns:a16="http://schemas.microsoft.com/office/drawing/2014/main" id="{5C6DC6DC-29A6-574B-AFA7-CB35FF3DF3AF}"/>
              </a:ext>
            </a:extLst>
          </p:cNvPr>
          <p:cNvSpPr>
            <a:spLocks noGrp="1"/>
          </p:cNvSpPr>
          <p:nvPr>
            <p:ph sz="quarter" idx="40" hasCustomPrompt="1"/>
          </p:nvPr>
        </p:nvSpPr>
        <p:spPr>
          <a:xfrm>
            <a:off x="442915" y="1666486"/>
            <a:ext cx="11306177" cy="4354902"/>
          </a:xfrm>
        </p:spPr>
        <p:txBody>
          <a:bodyPr lIns="0" tIns="0" rIns="0" bIns="0">
            <a:normAutofit/>
          </a:bodyPr>
          <a:lstStyle>
            <a:lvl1pPr marL="0" indent="0">
              <a:lnSpc>
                <a:spcPct val="100000"/>
              </a:lnSpc>
              <a:spcBef>
                <a:spcPts val="601"/>
              </a:spcBef>
              <a:spcAft>
                <a:spcPts val="601"/>
              </a:spcAft>
              <a:buNone/>
              <a:defRPr sz="1200" b="1">
                <a:latin typeface="+mn-lt"/>
              </a:defRPr>
            </a:lvl1pPr>
            <a:lvl2pPr marL="0" indent="0">
              <a:lnSpc>
                <a:spcPct val="100000"/>
              </a:lnSpc>
              <a:spcBef>
                <a:spcPts val="601"/>
              </a:spcBef>
              <a:spcAft>
                <a:spcPts val="601"/>
              </a:spcAft>
              <a:buNone/>
              <a:tabLst/>
              <a:defRPr sz="1200">
                <a:latin typeface="+mn-lt"/>
              </a:defRPr>
            </a:lvl2pPr>
            <a:lvl3pPr marL="177810" indent="-177810">
              <a:lnSpc>
                <a:spcPct val="100000"/>
              </a:lnSpc>
              <a:spcBef>
                <a:spcPts val="601"/>
              </a:spcBef>
              <a:spcAft>
                <a:spcPts val="601"/>
              </a:spcAft>
              <a:tabLst/>
              <a:defRPr sz="1200">
                <a:latin typeface="+mn-lt"/>
              </a:defRPr>
            </a:lvl3pPr>
            <a:lvl4pPr marL="355618" indent="-177810">
              <a:lnSpc>
                <a:spcPct val="100000"/>
              </a:lnSpc>
              <a:spcBef>
                <a:spcPts val="601"/>
              </a:spcBef>
              <a:spcAft>
                <a:spcPts val="601"/>
              </a:spcAft>
              <a:tabLst/>
              <a:defRPr sz="1200">
                <a:latin typeface="+mn-lt"/>
              </a:defRPr>
            </a:lvl4pPr>
            <a:lvl5pPr marL="533427" indent="-177810">
              <a:lnSpc>
                <a:spcPct val="100000"/>
              </a:lnSpc>
              <a:spcBef>
                <a:spcPts val="601"/>
              </a:spcBef>
              <a:spcAft>
                <a:spcPts val="601"/>
              </a:spcAft>
              <a:tabLst/>
              <a:defRPr sz="1200">
                <a:latin typeface="+mn-lt"/>
              </a:defRPr>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n-lt"/>
              </a:defRPr>
            </a:lvl1pPr>
          </a:lstStyle>
          <a:p>
            <a:r>
              <a:rPr lang="en-GB">
                <a:effectLst/>
                <a:latin typeface="Helvetica" pitchFamily="2" charset="0"/>
              </a:rPr>
              <a:t>Click to edit source text</a:t>
            </a:r>
          </a:p>
        </p:txBody>
      </p:sp>
      <p:sp>
        <p:nvSpPr>
          <p:cNvPr id="13" name="Title 1">
            <a:extLst>
              <a:ext uri="{FF2B5EF4-FFF2-40B4-BE49-F238E27FC236}">
                <a16:creationId xmlns:a16="http://schemas.microsoft.com/office/drawing/2014/main" id="{A3D60BB4-7232-1941-8DD5-D9EF176C1809}"/>
              </a:ext>
            </a:extLst>
          </p:cNvPr>
          <p:cNvSpPr>
            <a:spLocks noGrp="1"/>
          </p:cNvSpPr>
          <p:nvPr>
            <p:ph type="title" hasCustomPrompt="1"/>
          </p:nvPr>
        </p:nvSpPr>
        <p:spPr>
          <a:xfrm>
            <a:off x="432004" y="432000"/>
            <a:ext cx="11331263" cy="1234486"/>
          </a:xfrm>
        </p:spPr>
        <p:txBody>
          <a:bodyPr lIns="0" tIns="0" rIns="0" bIns="0" anchor="t" anchorCtr="0">
            <a:noAutofit/>
          </a:bodyPr>
          <a:lstStyle>
            <a:lvl1pPr>
              <a:defRPr lang="en-GB" sz="3600" b="1" smtClean="0">
                <a:effectLst/>
                <a:latin typeface="+mj-lt"/>
              </a:defRPr>
            </a:lvl1pPr>
          </a:lstStyle>
          <a:p>
            <a:r>
              <a:rPr lang="en-GB">
                <a:effectLst/>
                <a:latin typeface="Helvetica" pitchFamily="2" charset="0"/>
              </a:rPr>
              <a:t>Title, body copy +</a:t>
            </a:r>
            <a:br>
              <a:rPr lang="en-GB">
                <a:effectLst/>
                <a:latin typeface="Helvetica" pitchFamily="2" charset="0"/>
              </a:rPr>
            </a:br>
            <a:r>
              <a:rPr lang="en-GB">
                <a:effectLst/>
                <a:latin typeface="Helvetica" pitchFamily="2" charset="0"/>
              </a:rPr>
              <a:t>strapline slide layout</a:t>
            </a:r>
          </a:p>
        </p:txBody>
      </p:sp>
      <p:sp>
        <p:nvSpPr>
          <p:cNvPr id="8" name="Text Placeholder 2">
            <a:extLst>
              <a:ext uri="{FF2B5EF4-FFF2-40B4-BE49-F238E27FC236}">
                <a16:creationId xmlns:a16="http://schemas.microsoft.com/office/drawing/2014/main" id="{88316029-9FA3-6348-88DC-A734E919DFD1}"/>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latin typeface="+mn-l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3202835339"/>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Content and Chart">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9449FE-EFED-FF47-BD29-1627707DBA1F}"/>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 name="Picture Placeholder 2">
            <a:extLst>
              <a:ext uri="{FF2B5EF4-FFF2-40B4-BE49-F238E27FC236}">
                <a16:creationId xmlns:a16="http://schemas.microsoft.com/office/drawing/2014/main" id="{3485CC03-61CB-8945-97EE-46478B782EA8}"/>
              </a:ext>
            </a:extLst>
          </p:cNvPr>
          <p:cNvSpPr>
            <a:spLocks noGrp="1"/>
          </p:cNvSpPr>
          <p:nvPr>
            <p:ph type="pic" sz="quarter" idx="31" hasCustomPrompt="1"/>
          </p:nvPr>
        </p:nvSpPr>
        <p:spPr>
          <a:xfrm>
            <a:off x="6094343" y="836613"/>
            <a:ext cx="6097657" cy="5580062"/>
          </a:xfrm>
          <a:noFill/>
          <a:ln>
            <a:noFill/>
          </a:ln>
        </p:spPr>
        <p:txBody>
          <a:bodyPr tIns="792000" anchor="ctr" anchorCtr="0">
            <a:normAutofit/>
          </a:bodyPr>
          <a:lstStyle>
            <a:lvl1pPr algn="ctr">
              <a:buFontTx/>
              <a:buNone/>
              <a:defRPr sz="1801"/>
            </a:lvl1pPr>
          </a:lstStyle>
          <a:p>
            <a:r>
              <a:rPr lang="en-US" dirty="0"/>
              <a:t>Click to insert pic</a:t>
            </a:r>
          </a:p>
        </p:txBody>
      </p:sp>
      <p:sp>
        <p:nvSpPr>
          <p:cNvPr id="22" name="Text Placeholder 3">
            <a:extLst>
              <a:ext uri="{FF2B5EF4-FFF2-40B4-BE49-F238E27FC236}">
                <a16:creationId xmlns:a16="http://schemas.microsoft.com/office/drawing/2014/main" id="{3EFDC9B7-F05C-334F-B83E-9F8DCC44FE5B}"/>
              </a:ext>
            </a:extLst>
          </p:cNvPr>
          <p:cNvSpPr>
            <a:spLocks noGrp="1"/>
          </p:cNvSpPr>
          <p:nvPr>
            <p:ph type="body" sz="quarter" idx="27" hasCustomPrompt="1"/>
          </p:nvPr>
        </p:nvSpPr>
        <p:spPr>
          <a:xfrm>
            <a:off x="442914" y="1683723"/>
            <a:ext cx="5295989" cy="4337671"/>
          </a:xfrm>
        </p:spPr>
        <p:txBody>
          <a:bodyPr lIns="0" tIns="0" rIns="0" bIns="0" numCol="1" spcCol="252000">
            <a:noAutofit/>
          </a:bodyPr>
          <a:lstStyle>
            <a:lvl1pPr marL="9525" marR="0" indent="-9525" algn="l" defTabSz="914446" rtl="0" eaLnBrk="1" fontAlgn="auto" latinLnBrk="0" hangingPunct="1">
              <a:lnSpc>
                <a:spcPct val="100000"/>
              </a:lnSpc>
              <a:spcBef>
                <a:spcPts val="601"/>
              </a:spcBef>
              <a:spcAft>
                <a:spcPts val="601"/>
              </a:spcAft>
              <a:buClrTx/>
              <a:buSzTx/>
              <a:buFont typeface="Arial" panose="020B0604020202020204" pitchFamily="34" charset="0"/>
              <a:buNone/>
              <a:tabLst/>
              <a:defRPr sz="1200" b="1"/>
            </a:lvl1pPr>
            <a:lvl2pPr marL="11113" indent="0">
              <a:lnSpc>
                <a:spcPct val="100000"/>
              </a:lnSpc>
              <a:spcBef>
                <a:spcPts val="601"/>
              </a:spcBef>
              <a:spcAft>
                <a:spcPts val="601"/>
              </a:spcAft>
              <a:buNone/>
              <a:tabLst/>
              <a:defRPr sz="1200"/>
            </a:lvl2pPr>
            <a:lvl3pPr marL="180983" indent="-180983">
              <a:lnSpc>
                <a:spcPct val="100000"/>
              </a:lnSpc>
              <a:spcBef>
                <a:spcPts val="601"/>
              </a:spcBef>
              <a:spcAft>
                <a:spcPts val="601"/>
              </a:spcAft>
              <a:tabLst/>
              <a:defRPr sz="1200"/>
            </a:lvl3pPr>
            <a:lvl4pPr marL="361968" indent="-180983">
              <a:lnSpc>
                <a:spcPct val="100000"/>
              </a:lnSpc>
              <a:spcBef>
                <a:spcPts val="601"/>
              </a:spcBef>
              <a:spcAft>
                <a:spcPts val="601"/>
              </a:spcAft>
              <a:tabLst/>
              <a:defRPr sz="1200"/>
            </a:lvl4pPr>
            <a:lvl5pPr marL="533427" indent="-171458">
              <a:lnSpc>
                <a:spcPct val="100000"/>
              </a:lnSpc>
              <a:spcBef>
                <a:spcPts val="601"/>
              </a:spcBef>
              <a:spcAft>
                <a:spcPts val="601"/>
              </a:spcAft>
              <a:tabLst/>
              <a:defRPr sz="1200"/>
            </a:lvl5pPr>
            <a:lvl6pPr marL="714410" indent="-180983">
              <a:lnSpc>
                <a:spcPct val="100000"/>
              </a:lnSpc>
              <a:spcBef>
                <a:spcPts val="601"/>
              </a:spcBef>
              <a:spcAft>
                <a:spcPts val="601"/>
              </a:spcAft>
              <a:tabLst/>
              <a:defRPr sz="1200"/>
            </a:lvl6pPr>
            <a:lvl7pPr marL="1077967" indent="-228611">
              <a:lnSpc>
                <a:spcPct val="100000"/>
              </a:lnSpc>
              <a:spcBef>
                <a:spcPts val="300"/>
              </a:spcBef>
              <a:spcAft>
                <a:spcPts val="300"/>
              </a:spcAft>
              <a:tabLst/>
              <a:defRPr sz="1600">
                <a:solidFill>
                  <a:schemeClr val="tx2"/>
                </a:solidFill>
              </a:defRPr>
            </a:lvl7pPr>
          </a:lstStyle>
          <a:p>
            <a:pPr marL="9525" marR="0" lvl="0" indent="-9525"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a:p>
            <a:pPr lvl="5"/>
            <a:r>
              <a:rPr lang="en-GB"/>
              <a:t>Sixth indent [via increase list level button on toolbar] – creates fourth level dash bullet</a:t>
            </a:r>
          </a:p>
          <a:p>
            <a:pPr lvl="3"/>
            <a:endParaRPr lang="en-GB"/>
          </a:p>
          <a:p>
            <a:endParaRPr lang="en-US"/>
          </a:p>
          <a:p>
            <a:pPr lvl="0"/>
            <a:endParaRPr lang="en-GB"/>
          </a:p>
        </p:txBody>
      </p:sp>
      <p:sp>
        <p:nvSpPr>
          <p:cNvPr id="12" name="Text Placeholder 2">
            <a:extLst>
              <a:ext uri="{FF2B5EF4-FFF2-40B4-BE49-F238E27FC236}">
                <a16:creationId xmlns:a16="http://schemas.microsoft.com/office/drawing/2014/main" id="{B57B74CB-6FAE-8141-BE27-87F384AC6809}"/>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6" name="Text Placeholder 5">
            <a:extLst>
              <a:ext uri="{FF2B5EF4-FFF2-40B4-BE49-F238E27FC236}">
                <a16:creationId xmlns:a16="http://schemas.microsoft.com/office/drawing/2014/main" id="{40B30D60-D394-CF42-AE15-4A9FD7CBA4F4}"/>
              </a:ext>
            </a:extLst>
          </p:cNvPr>
          <p:cNvSpPr>
            <a:spLocks noGrp="1"/>
          </p:cNvSpPr>
          <p:nvPr>
            <p:ph type="body" sz="quarter" idx="32" hasCustomPrompt="1"/>
          </p:nvPr>
        </p:nvSpPr>
        <p:spPr>
          <a:xfrm>
            <a:off x="6532562" y="582619"/>
            <a:ext cx="5214937" cy="428625"/>
          </a:xfrm>
        </p:spPr>
        <p:txBody>
          <a:bodyPr lIns="0" tIns="0" rIns="0" bIns="0">
            <a:normAutofit/>
          </a:bodyPr>
          <a:lstStyle>
            <a:lvl1pPr marL="0" indent="0">
              <a:buNone/>
              <a:defRPr lang="en-GB" sz="2400" smtClean="0">
                <a:effectLst/>
              </a:defRPr>
            </a:lvl1pPr>
          </a:lstStyle>
          <a:p>
            <a:r>
              <a:rPr lang="en-GB">
                <a:effectLst/>
                <a:latin typeface="Helvetica" pitchFamily="2" charset="0"/>
              </a:rPr>
              <a:t>Click to edit chart title</a:t>
            </a:r>
          </a:p>
        </p:txBody>
      </p:sp>
      <p:sp>
        <p:nvSpPr>
          <p:cNvPr id="11" name="Title 1">
            <a:extLst>
              <a:ext uri="{FF2B5EF4-FFF2-40B4-BE49-F238E27FC236}">
                <a16:creationId xmlns:a16="http://schemas.microsoft.com/office/drawing/2014/main" id="{9528F3FE-75CE-7C45-AF8E-2090C51457B3}"/>
              </a:ext>
            </a:extLst>
          </p:cNvPr>
          <p:cNvSpPr>
            <a:spLocks noGrp="1"/>
          </p:cNvSpPr>
          <p:nvPr>
            <p:ph type="title" hasCustomPrompt="1"/>
          </p:nvPr>
        </p:nvSpPr>
        <p:spPr>
          <a:xfrm>
            <a:off x="432002" y="432003"/>
            <a:ext cx="5306898" cy="1023575"/>
          </a:xfrm>
        </p:spPr>
        <p:txBody>
          <a:bodyPr lIns="0" tIns="0" rIns="0" bIns="0" anchor="t" anchorCtr="0">
            <a:noAutofit/>
          </a:bodyPr>
          <a:lstStyle>
            <a:lvl1pPr>
              <a:defRPr lang="en-GB" sz="3600" b="1" smtClean="0">
                <a:effectLst/>
              </a:defRPr>
            </a:lvl1pPr>
          </a:lstStyle>
          <a:p>
            <a:r>
              <a:rPr lang="en-GB">
                <a:effectLst/>
                <a:latin typeface="Helvetica" pitchFamily="2" charset="0"/>
              </a:rPr>
              <a:t>Title, body copy +</a:t>
            </a:r>
            <a:br>
              <a:rPr lang="en-GB">
                <a:effectLst/>
                <a:latin typeface="Helvetica" pitchFamily="2" charset="0"/>
              </a:rPr>
            </a:br>
            <a:r>
              <a:rPr lang="en-GB">
                <a:effectLst/>
                <a:latin typeface="Helvetica" pitchFamily="2" charset="0"/>
              </a:rPr>
              <a:t>chart slide layout</a:t>
            </a:r>
          </a:p>
        </p:txBody>
      </p:sp>
    </p:spTree>
    <p:extLst>
      <p:ext uri="{BB962C8B-B14F-4D97-AF65-F5344CB8AC3E}">
        <p14:creationId xmlns:p14="http://schemas.microsoft.com/office/powerpoint/2010/main" val="554384990"/>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Content and 4 Charts">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E0CC48F-5074-E54F-8DAC-D4D9F00CFB61}"/>
              </a:ext>
            </a:extLst>
          </p:cNvPr>
          <p:cNvSpPr/>
          <p:nvPr userDrawn="1"/>
        </p:nvSpPr>
        <p:spPr>
          <a:xfrm>
            <a:off x="432001" y="3752750"/>
            <a:ext cx="5508000" cy="23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7" name="Rectangle 26">
            <a:extLst>
              <a:ext uri="{FF2B5EF4-FFF2-40B4-BE49-F238E27FC236}">
                <a16:creationId xmlns:a16="http://schemas.microsoft.com/office/drawing/2014/main" id="{90E3DDBE-898D-B249-B156-EA7E6C5A39F4}"/>
              </a:ext>
            </a:extLst>
          </p:cNvPr>
          <p:cNvSpPr/>
          <p:nvPr userDrawn="1"/>
        </p:nvSpPr>
        <p:spPr>
          <a:xfrm>
            <a:off x="6241390" y="3752750"/>
            <a:ext cx="5508000" cy="23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Rectangle 4">
            <a:extLst>
              <a:ext uri="{FF2B5EF4-FFF2-40B4-BE49-F238E27FC236}">
                <a16:creationId xmlns:a16="http://schemas.microsoft.com/office/drawing/2014/main" id="{E46784EA-5CF5-DC4F-A40C-17D267FD2CF3}"/>
              </a:ext>
            </a:extLst>
          </p:cNvPr>
          <p:cNvSpPr/>
          <p:nvPr userDrawn="1"/>
        </p:nvSpPr>
        <p:spPr>
          <a:xfrm>
            <a:off x="6241390" y="1178169"/>
            <a:ext cx="5508000" cy="23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Content Placeholder 2">
            <a:extLst>
              <a:ext uri="{FF2B5EF4-FFF2-40B4-BE49-F238E27FC236}">
                <a16:creationId xmlns:a16="http://schemas.microsoft.com/office/drawing/2014/main" id="{989FDF5C-604C-2645-AEB2-C1EAB79976FE}"/>
              </a:ext>
            </a:extLst>
          </p:cNvPr>
          <p:cNvSpPr>
            <a:spLocks noGrp="1"/>
          </p:cNvSpPr>
          <p:nvPr>
            <p:ph sz="quarter" idx="39"/>
          </p:nvPr>
        </p:nvSpPr>
        <p:spPr>
          <a:xfrm>
            <a:off x="6332180" y="1458006"/>
            <a:ext cx="4968000" cy="1810717"/>
          </a:xfrm>
        </p:spPr>
        <p:txBody>
          <a:bodyPr lIns="90000" tIns="0" rIns="90000" bIns="0">
            <a:normAutofit/>
          </a:bodyPr>
          <a:lstStyle>
            <a:lvl1pPr marL="0" indent="0">
              <a:lnSpc>
                <a:spcPct val="100000"/>
              </a:lnSpc>
              <a:spcBef>
                <a:spcPts val="201"/>
              </a:spcBef>
              <a:spcAft>
                <a:spcPts val="201"/>
              </a:spcAft>
              <a:buNone/>
              <a:defRPr sz="1100" b="1"/>
            </a:lvl1pPr>
            <a:lvl2pPr marL="0" indent="0">
              <a:lnSpc>
                <a:spcPct val="100000"/>
              </a:lnSpc>
              <a:spcBef>
                <a:spcPts val="201"/>
              </a:spcBef>
              <a:spcAft>
                <a:spcPts val="201"/>
              </a:spcAft>
              <a:buNone/>
              <a:tabLst/>
              <a:defRPr sz="1100"/>
            </a:lvl2pPr>
            <a:lvl3pPr marL="177810" indent="-177810">
              <a:lnSpc>
                <a:spcPct val="100000"/>
              </a:lnSpc>
              <a:spcBef>
                <a:spcPts val="201"/>
              </a:spcBef>
              <a:spcAft>
                <a:spcPts val="201"/>
              </a:spcAft>
              <a:tabLst/>
              <a:defRPr sz="1100"/>
            </a:lvl3pPr>
            <a:lvl4pPr marL="355618" indent="-177810">
              <a:lnSpc>
                <a:spcPct val="100000"/>
              </a:lnSpc>
              <a:spcBef>
                <a:spcPts val="201"/>
              </a:spcBef>
              <a:spcAft>
                <a:spcPts val="201"/>
              </a:spcAft>
              <a:tabLst/>
              <a:defRPr sz="1100"/>
            </a:lvl4pPr>
            <a:lvl5pPr marL="533427" indent="-177810">
              <a:lnSpc>
                <a:spcPct val="100000"/>
              </a:lnSpc>
              <a:spcBef>
                <a:spcPts val="201"/>
              </a:spcBef>
              <a:spcAft>
                <a:spcPts val="201"/>
              </a:spcAft>
              <a:tabLst/>
              <a:defRPr sz="1100"/>
            </a:lvl5pPr>
          </a:lstStyle>
          <a:p>
            <a:pPr lvl="0"/>
            <a:endParaRPr lang="en-GB"/>
          </a:p>
        </p:txBody>
      </p:sp>
      <p:sp>
        <p:nvSpPr>
          <p:cNvPr id="20" name="Title 1">
            <a:extLst>
              <a:ext uri="{FF2B5EF4-FFF2-40B4-BE49-F238E27FC236}">
                <a16:creationId xmlns:a16="http://schemas.microsoft.com/office/drawing/2014/main" id="{98694826-ECDB-4A4C-B9DD-DE9058385AFF}"/>
              </a:ext>
            </a:extLst>
          </p:cNvPr>
          <p:cNvSpPr>
            <a:spLocks noGrp="1"/>
          </p:cNvSpPr>
          <p:nvPr>
            <p:ph type="title" hasCustomPrompt="1"/>
          </p:nvPr>
        </p:nvSpPr>
        <p:spPr>
          <a:xfrm>
            <a:off x="432001" y="432006"/>
            <a:ext cx="11311200" cy="404613"/>
          </a:xfrm>
        </p:spPr>
        <p:txBody>
          <a:bodyPr lIns="0" tIns="0" rIns="0" bIns="0" anchor="t" anchorCtr="0">
            <a:noAutofit/>
          </a:bodyPr>
          <a:lstStyle>
            <a:lvl1pPr>
              <a:defRPr sz="3600" b="1" spc="0" baseline="0">
                <a:latin typeface="+mj-lt"/>
              </a:defRPr>
            </a:lvl1pPr>
          </a:lstStyle>
          <a:p>
            <a:r>
              <a:rPr lang="en-GB"/>
              <a:t>Title + 4x charts slide layout</a:t>
            </a:r>
            <a:endParaRPr lang="en-US"/>
          </a:p>
        </p:txBody>
      </p:sp>
      <p:sp>
        <p:nvSpPr>
          <p:cNvPr id="16" name="Text Placeholder 2">
            <a:extLst>
              <a:ext uri="{FF2B5EF4-FFF2-40B4-BE49-F238E27FC236}">
                <a16:creationId xmlns:a16="http://schemas.microsoft.com/office/drawing/2014/main" id="{5CC906E1-9801-2C4C-8E5E-DB941E4D61C5}"/>
              </a:ext>
            </a:extLst>
          </p:cNvPr>
          <p:cNvSpPr>
            <a:spLocks noGrp="1"/>
          </p:cNvSpPr>
          <p:nvPr>
            <p:ph type="body" sz="quarter" idx="43" hasCustomPrompt="1"/>
          </p:nvPr>
        </p:nvSpPr>
        <p:spPr>
          <a:xfrm>
            <a:off x="6241390" y="1254219"/>
            <a:ext cx="5508000" cy="182762"/>
          </a:xfrm>
        </p:spPr>
        <p:txBody>
          <a:bodyPr lIns="90000" tIns="0" rIns="90000" bIns="36000" anchor="t">
            <a:noAutofit/>
          </a:bodyPr>
          <a:lstStyle>
            <a:lvl1pPr marL="0" indent="0">
              <a:buNone/>
              <a:defRPr lang="en-GB" sz="1200" smtClean="0">
                <a:effectLst/>
                <a:latin typeface="+mj-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24" name="Text Placeholder 2">
            <a:extLst>
              <a:ext uri="{FF2B5EF4-FFF2-40B4-BE49-F238E27FC236}">
                <a16:creationId xmlns:a16="http://schemas.microsoft.com/office/drawing/2014/main" id="{9DFDEEDB-7144-2741-98A0-944A957A8633}"/>
              </a:ext>
            </a:extLst>
          </p:cNvPr>
          <p:cNvSpPr>
            <a:spLocks noGrp="1"/>
          </p:cNvSpPr>
          <p:nvPr>
            <p:ph type="body" sz="quarter" idx="44" hasCustomPrompt="1"/>
          </p:nvPr>
        </p:nvSpPr>
        <p:spPr>
          <a:xfrm>
            <a:off x="6241390" y="3352753"/>
            <a:ext cx="5508000" cy="103187"/>
          </a:xfrm>
        </p:spPr>
        <p:txBody>
          <a:bodyPr lIns="90000" tIns="0" rIns="90000" bIns="36000" anchor="t">
            <a:noAutofit/>
          </a:bodyPr>
          <a:lstStyle>
            <a:lvl1pPr marL="0" indent="0">
              <a:buNone/>
              <a:defRPr lang="en-GB" sz="900" smtClean="0">
                <a:effectLst/>
                <a:latin typeface="+mn-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source text</a:t>
            </a:r>
          </a:p>
        </p:txBody>
      </p:sp>
      <p:sp>
        <p:nvSpPr>
          <p:cNvPr id="25" name="Rectangle 24">
            <a:extLst>
              <a:ext uri="{FF2B5EF4-FFF2-40B4-BE49-F238E27FC236}">
                <a16:creationId xmlns:a16="http://schemas.microsoft.com/office/drawing/2014/main" id="{69535C55-9EEC-3145-91E6-45522C8D0ECF}"/>
              </a:ext>
            </a:extLst>
          </p:cNvPr>
          <p:cNvSpPr/>
          <p:nvPr userDrawn="1"/>
        </p:nvSpPr>
        <p:spPr>
          <a:xfrm>
            <a:off x="432001" y="1178169"/>
            <a:ext cx="5508000" cy="23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8" name="Text Placeholder 2">
            <a:extLst>
              <a:ext uri="{FF2B5EF4-FFF2-40B4-BE49-F238E27FC236}">
                <a16:creationId xmlns:a16="http://schemas.microsoft.com/office/drawing/2014/main" id="{C41D5582-CE16-354A-A2FA-13BC7B5EB724}"/>
              </a:ext>
            </a:extLst>
          </p:cNvPr>
          <p:cNvSpPr>
            <a:spLocks noGrp="1"/>
          </p:cNvSpPr>
          <p:nvPr>
            <p:ph type="body" sz="quarter" idx="45" hasCustomPrompt="1"/>
          </p:nvPr>
        </p:nvSpPr>
        <p:spPr>
          <a:xfrm>
            <a:off x="432001" y="1254219"/>
            <a:ext cx="5508000" cy="182762"/>
          </a:xfrm>
        </p:spPr>
        <p:txBody>
          <a:bodyPr lIns="90000" tIns="0" rIns="90000" bIns="36000" anchor="t">
            <a:noAutofit/>
          </a:bodyPr>
          <a:lstStyle>
            <a:lvl1pPr marL="0" indent="0">
              <a:buNone/>
              <a:defRPr lang="en-GB" sz="1200" kern="1200" dirty="0">
                <a:solidFill>
                  <a:schemeClr val="tx1"/>
                </a:solidFill>
                <a:effectLst/>
                <a:latin typeface="Helvetica" pitchFamily="2" charset="0"/>
                <a:ea typeface="+mn-ea"/>
                <a:cs typeface="+mn-cs"/>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29" name="Text Placeholder 2">
            <a:extLst>
              <a:ext uri="{FF2B5EF4-FFF2-40B4-BE49-F238E27FC236}">
                <a16:creationId xmlns:a16="http://schemas.microsoft.com/office/drawing/2014/main" id="{6EB45986-CE57-5647-97E4-383E401F688C}"/>
              </a:ext>
            </a:extLst>
          </p:cNvPr>
          <p:cNvSpPr>
            <a:spLocks noGrp="1"/>
          </p:cNvSpPr>
          <p:nvPr>
            <p:ph type="body" sz="quarter" idx="46" hasCustomPrompt="1"/>
          </p:nvPr>
        </p:nvSpPr>
        <p:spPr>
          <a:xfrm>
            <a:off x="432001" y="3831792"/>
            <a:ext cx="5508000" cy="182762"/>
          </a:xfrm>
        </p:spPr>
        <p:txBody>
          <a:bodyPr lIns="90000" tIns="0" rIns="90000" bIns="36000" anchor="t">
            <a:noAutofit/>
          </a:bodyPr>
          <a:lstStyle>
            <a:lvl1pPr marL="0" indent="0">
              <a:buNone/>
              <a:defRPr lang="en-GB" sz="1200" smtClean="0">
                <a:effectLs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30" name="Text Placeholder 2">
            <a:extLst>
              <a:ext uri="{FF2B5EF4-FFF2-40B4-BE49-F238E27FC236}">
                <a16:creationId xmlns:a16="http://schemas.microsoft.com/office/drawing/2014/main" id="{40AB3DF1-56D4-124F-AC2B-7424D28F4FEC}"/>
              </a:ext>
            </a:extLst>
          </p:cNvPr>
          <p:cNvSpPr>
            <a:spLocks noGrp="1"/>
          </p:cNvSpPr>
          <p:nvPr>
            <p:ph type="body" sz="quarter" idx="47" hasCustomPrompt="1"/>
          </p:nvPr>
        </p:nvSpPr>
        <p:spPr>
          <a:xfrm>
            <a:off x="6241390" y="3831792"/>
            <a:ext cx="5508000" cy="182762"/>
          </a:xfrm>
        </p:spPr>
        <p:txBody>
          <a:bodyPr lIns="90000" tIns="0" rIns="90000" bIns="36000" anchor="t">
            <a:noAutofit/>
          </a:bodyPr>
          <a:lstStyle>
            <a:lvl1pPr marL="0" indent="0">
              <a:buNone/>
              <a:defRPr lang="en-GB" sz="1200" smtClean="0">
                <a:effectLs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31" name="Content Placeholder 2">
            <a:extLst>
              <a:ext uri="{FF2B5EF4-FFF2-40B4-BE49-F238E27FC236}">
                <a16:creationId xmlns:a16="http://schemas.microsoft.com/office/drawing/2014/main" id="{6657C94E-EB26-B94D-B0EA-582F1987D7A8}"/>
              </a:ext>
            </a:extLst>
          </p:cNvPr>
          <p:cNvSpPr>
            <a:spLocks noGrp="1"/>
          </p:cNvSpPr>
          <p:nvPr>
            <p:ph sz="quarter" idx="48"/>
          </p:nvPr>
        </p:nvSpPr>
        <p:spPr>
          <a:xfrm>
            <a:off x="519088" y="1458006"/>
            <a:ext cx="4968000" cy="1810717"/>
          </a:xfrm>
        </p:spPr>
        <p:txBody>
          <a:bodyPr lIns="90000" tIns="0" rIns="90000" bIns="0">
            <a:normAutofit/>
          </a:bodyPr>
          <a:lstStyle>
            <a:lvl1pPr marL="0" indent="0">
              <a:lnSpc>
                <a:spcPct val="100000"/>
              </a:lnSpc>
              <a:spcBef>
                <a:spcPts val="201"/>
              </a:spcBef>
              <a:spcAft>
                <a:spcPts val="201"/>
              </a:spcAft>
              <a:buNone/>
              <a:defRPr sz="1100" b="1"/>
            </a:lvl1pPr>
            <a:lvl2pPr marL="0" indent="0">
              <a:lnSpc>
                <a:spcPct val="100000"/>
              </a:lnSpc>
              <a:spcBef>
                <a:spcPts val="201"/>
              </a:spcBef>
              <a:spcAft>
                <a:spcPts val="201"/>
              </a:spcAft>
              <a:buNone/>
              <a:tabLst/>
              <a:defRPr sz="1100"/>
            </a:lvl2pPr>
            <a:lvl3pPr marL="177810" indent="-177810">
              <a:lnSpc>
                <a:spcPct val="100000"/>
              </a:lnSpc>
              <a:spcBef>
                <a:spcPts val="201"/>
              </a:spcBef>
              <a:spcAft>
                <a:spcPts val="201"/>
              </a:spcAft>
              <a:tabLst/>
              <a:defRPr sz="1100"/>
            </a:lvl3pPr>
            <a:lvl4pPr marL="355618" indent="-177810">
              <a:lnSpc>
                <a:spcPct val="100000"/>
              </a:lnSpc>
              <a:spcBef>
                <a:spcPts val="201"/>
              </a:spcBef>
              <a:spcAft>
                <a:spcPts val="201"/>
              </a:spcAft>
              <a:tabLst/>
              <a:defRPr sz="1100"/>
            </a:lvl4pPr>
            <a:lvl5pPr marL="533427" indent="-177810">
              <a:lnSpc>
                <a:spcPct val="100000"/>
              </a:lnSpc>
              <a:spcBef>
                <a:spcPts val="201"/>
              </a:spcBef>
              <a:spcAft>
                <a:spcPts val="201"/>
              </a:spcAft>
              <a:tabLst/>
              <a:defRPr sz="1100"/>
            </a:lvl5pPr>
          </a:lstStyle>
          <a:p>
            <a:pPr lvl="0"/>
            <a:endParaRPr lang="en-GB"/>
          </a:p>
        </p:txBody>
      </p:sp>
      <p:sp>
        <p:nvSpPr>
          <p:cNvPr id="32" name="Content Placeholder 2">
            <a:extLst>
              <a:ext uri="{FF2B5EF4-FFF2-40B4-BE49-F238E27FC236}">
                <a16:creationId xmlns:a16="http://schemas.microsoft.com/office/drawing/2014/main" id="{E4C1D91F-9F5F-8440-98DE-B6BABB1F78C0}"/>
              </a:ext>
            </a:extLst>
          </p:cNvPr>
          <p:cNvSpPr>
            <a:spLocks noGrp="1"/>
          </p:cNvSpPr>
          <p:nvPr>
            <p:ph sz="quarter" idx="49"/>
          </p:nvPr>
        </p:nvSpPr>
        <p:spPr>
          <a:xfrm>
            <a:off x="519088" y="4036014"/>
            <a:ext cx="4968000" cy="1810717"/>
          </a:xfrm>
        </p:spPr>
        <p:txBody>
          <a:bodyPr lIns="90000" tIns="0" rIns="90000" bIns="0">
            <a:normAutofit/>
          </a:bodyPr>
          <a:lstStyle>
            <a:lvl1pPr marL="0" indent="0">
              <a:lnSpc>
                <a:spcPct val="100000"/>
              </a:lnSpc>
              <a:spcBef>
                <a:spcPts val="201"/>
              </a:spcBef>
              <a:spcAft>
                <a:spcPts val="201"/>
              </a:spcAft>
              <a:buNone/>
              <a:defRPr sz="1100" b="1"/>
            </a:lvl1pPr>
            <a:lvl2pPr marL="0" indent="0">
              <a:lnSpc>
                <a:spcPct val="100000"/>
              </a:lnSpc>
              <a:spcBef>
                <a:spcPts val="201"/>
              </a:spcBef>
              <a:spcAft>
                <a:spcPts val="201"/>
              </a:spcAft>
              <a:buNone/>
              <a:tabLst/>
              <a:defRPr sz="1100"/>
            </a:lvl2pPr>
            <a:lvl3pPr marL="177810" indent="-177810">
              <a:lnSpc>
                <a:spcPct val="100000"/>
              </a:lnSpc>
              <a:spcBef>
                <a:spcPts val="201"/>
              </a:spcBef>
              <a:spcAft>
                <a:spcPts val="201"/>
              </a:spcAft>
              <a:tabLst/>
              <a:defRPr sz="1100"/>
            </a:lvl3pPr>
            <a:lvl4pPr marL="355618" indent="-177810">
              <a:lnSpc>
                <a:spcPct val="100000"/>
              </a:lnSpc>
              <a:spcBef>
                <a:spcPts val="201"/>
              </a:spcBef>
              <a:spcAft>
                <a:spcPts val="201"/>
              </a:spcAft>
              <a:tabLst/>
              <a:defRPr sz="1100"/>
            </a:lvl4pPr>
            <a:lvl5pPr marL="533427" indent="-177810">
              <a:lnSpc>
                <a:spcPct val="100000"/>
              </a:lnSpc>
              <a:spcBef>
                <a:spcPts val="201"/>
              </a:spcBef>
              <a:spcAft>
                <a:spcPts val="201"/>
              </a:spcAft>
              <a:tabLst/>
              <a:defRPr sz="1100"/>
            </a:lvl5pPr>
          </a:lstStyle>
          <a:p>
            <a:pPr lvl="0"/>
            <a:endParaRPr lang="en-GB"/>
          </a:p>
        </p:txBody>
      </p:sp>
      <p:sp>
        <p:nvSpPr>
          <p:cNvPr id="33" name="Content Placeholder 2">
            <a:extLst>
              <a:ext uri="{FF2B5EF4-FFF2-40B4-BE49-F238E27FC236}">
                <a16:creationId xmlns:a16="http://schemas.microsoft.com/office/drawing/2014/main" id="{40CCF809-E4A9-6E48-9F05-0F2CE6F3B697}"/>
              </a:ext>
            </a:extLst>
          </p:cNvPr>
          <p:cNvSpPr>
            <a:spLocks noGrp="1"/>
          </p:cNvSpPr>
          <p:nvPr>
            <p:ph sz="quarter" idx="50"/>
          </p:nvPr>
        </p:nvSpPr>
        <p:spPr>
          <a:xfrm>
            <a:off x="6332180" y="4036014"/>
            <a:ext cx="4968000" cy="1810717"/>
          </a:xfrm>
        </p:spPr>
        <p:txBody>
          <a:bodyPr lIns="90000" tIns="0" rIns="90000" bIns="0">
            <a:normAutofit/>
          </a:bodyPr>
          <a:lstStyle>
            <a:lvl1pPr marL="0" indent="0">
              <a:lnSpc>
                <a:spcPct val="100000"/>
              </a:lnSpc>
              <a:spcBef>
                <a:spcPts val="201"/>
              </a:spcBef>
              <a:spcAft>
                <a:spcPts val="201"/>
              </a:spcAft>
              <a:buNone/>
              <a:defRPr sz="1100" b="1"/>
            </a:lvl1pPr>
            <a:lvl2pPr marL="0" indent="0">
              <a:lnSpc>
                <a:spcPct val="100000"/>
              </a:lnSpc>
              <a:spcBef>
                <a:spcPts val="201"/>
              </a:spcBef>
              <a:spcAft>
                <a:spcPts val="201"/>
              </a:spcAft>
              <a:buNone/>
              <a:tabLst/>
              <a:defRPr sz="1100"/>
            </a:lvl2pPr>
            <a:lvl3pPr marL="177810" indent="-177810">
              <a:lnSpc>
                <a:spcPct val="100000"/>
              </a:lnSpc>
              <a:spcBef>
                <a:spcPts val="201"/>
              </a:spcBef>
              <a:spcAft>
                <a:spcPts val="201"/>
              </a:spcAft>
              <a:tabLst/>
              <a:defRPr sz="1100"/>
            </a:lvl3pPr>
            <a:lvl4pPr marL="355618" indent="-177810">
              <a:lnSpc>
                <a:spcPct val="100000"/>
              </a:lnSpc>
              <a:spcBef>
                <a:spcPts val="201"/>
              </a:spcBef>
              <a:spcAft>
                <a:spcPts val="201"/>
              </a:spcAft>
              <a:tabLst/>
              <a:defRPr sz="1100"/>
            </a:lvl4pPr>
            <a:lvl5pPr marL="533427" indent="-177810">
              <a:lnSpc>
                <a:spcPct val="100000"/>
              </a:lnSpc>
              <a:spcBef>
                <a:spcPts val="201"/>
              </a:spcBef>
              <a:spcAft>
                <a:spcPts val="201"/>
              </a:spcAft>
              <a:tabLst/>
              <a:defRPr sz="1100"/>
            </a:lvl5pPr>
          </a:lstStyle>
          <a:p>
            <a:pPr lvl="0"/>
            <a:endParaRPr lang="en-GB"/>
          </a:p>
        </p:txBody>
      </p:sp>
      <p:sp>
        <p:nvSpPr>
          <p:cNvPr id="34" name="Text Placeholder 2">
            <a:extLst>
              <a:ext uri="{FF2B5EF4-FFF2-40B4-BE49-F238E27FC236}">
                <a16:creationId xmlns:a16="http://schemas.microsoft.com/office/drawing/2014/main" id="{0B69FBF3-777B-E844-BFF2-0B735C2EF20A}"/>
              </a:ext>
            </a:extLst>
          </p:cNvPr>
          <p:cNvSpPr>
            <a:spLocks noGrp="1"/>
          </p:cNvSpPr>
          <p:nvPr>
            <p:ph type="body" sz="quarter" idx="51" hasCustomPrompt="1"/>
          </p:nvPr>
        </p:nvSpPr>
        <p:spPr>
          <a:xfrm>
            <a:off x="6241390" y="5922877"/>
            <a:ext cx="5508000" cy="103187"/>
          </a:xfrm>
        </p:spPr>
        <p:txBody>
          <a:bodyPr lIns="90000" tIns="0" rIns="90000" bIns="36000" anchor="t">
            <a:noAutofit/>
          </a:bodyPr>
          <a:lstStyle>
            <a:lvl1pPr marL="0" indent="0">
              <a:buNone/>
              <a:defRPr lang="en-GB" sz="900" smtClean="0">
                <a:effectLst/>
                <a:latin typeface="+mn-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source text</a:t>
            </a:r>
          </a:p>
        </p:txBody>
      </p:sp>
      <p:sp>
        <p:nvSpPr>
          <p:cNvPr id="35" name="Text Placeholder 2">
            <a:extLst>
              <a:ext uri="{FF2B5EF4-FFF2-40B4-BE49-F238E27FC236}">
                <a16:creationId xmlns:a16="http://schemas.microsoft.com/office/drawing/2014/main" id="{DFC6994C-4BBD-0740-AAFF-079826A07587}"/>
              </a:ext>
            </a:extLst>
          </p:cNvPr>
          <p:cNvSpPr>
            <a:spLocks noGrp="1"/>
          </p:cNvSpPr>
          <p:nvPr>
            <p:ph type="body" sz="quarter" idx="52" hasCustomPrompt="1"/>
          </p:nvPr>
        </p:nvSpPr>
        <p:spPr>
          <a:xfrm>
            <a:off x="432001" y="5922877"/>
            <a:ext cx="5508000" cy="103187"/>
          </a:xfrm>
        </p:spPr>
        <p:txBody>
          <a:bodyPr lIns="90000" tIns="0" rIns="90000" bIns="36000" anchor="t">
            <a:noAutofit/>
          </a:bodyPr>
          <a:lstStyle>
            <a:lvl1pPr marL="0" indent="0">
              <a:buNone/>
              <a:defRPr lang="en-GB" sz="900" smtClean="0">
                <a:effectLst/>
                <a:latin typeface="+mn-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source text</a:t>
            </a:r>
          </a:p>
        </p:txBody>
      </p:sp>
      <p:sp>
        <p:nvSpPr>
          <p:cNvPr id="36" name="Text Placeholder 2">
            <a:extLst>
              <a:ext uri="{FF2B5EF4-FFF2-40B4-BE49-F238E27FC236}">
                <a16:creationId xmlns:a16="http://schemas.microsoft.com/office/drawing/2014/main" id="{6D5B7374-792B-7A42-84BA-1F791E70F00A}"/>
              </a:ext>
            </a:extLst>
          </p:cNvPr>
          <p:cNvSpPr>
            <a:spLocks noGrp="1"/>
          </p:cNvSpPr>
          <p:nvPr>
            <p:ph type="body" sz="quarter" idx="53" hasCustomPrompt="1"/>
          </p:nvPr>
        </p:nvSpPr>
        <p:spPr>
          <a:xfrm>
            <a:off x="432001" y="3352753"/>
            <a:ext cx="5508000" cy="103187"/>
          </a:xfrm>
        </p:spPr>
        <p:txBody>
          <a:bodyPr lIns="90000" tIns="0" rIns="90000" bIns="36000" anchor="t">
            <a:noAutofit/>
          </a:bodyPr>
          <a:lstStyle>
            <a:lvl1pPr marL="0" indent="0">
              <a:buNone/>
              <a:defRPr lang="en-GB" sz="900" smtClean="0">
                <a:effectLst/>
                <a:latin typeface="+mn-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source text</a:t>
            </a:r>
          </a:p>
        </p:txBody>
      </p:sp>
      <p:sp>
        <p:nvSpPr>
          <p:cNvPr id="37" name="Text Placeholder 2">
            <a:extLst>
              <a:ext uri="{FF2B5EF4-FFF2-40B4-BE49-F238E27FC236}">
                <a16:creationId xmlns:a16="http://schemas.microsoft.com/office/drawing/2014/main" id="{7D40C52E-0E6D-9346-9105-61C63E839BA4}"/>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marR="0" indent="0" algn="r" defTabSz="914446" rtl="0" eaLnBrk="1" fontAlgn="auto" latinLnBrk="0" hangingPunct="1">
              <a:lnSpc>
                <a:spcPct val="100000"/>
              </a:lnSpc>
              <a:spcBef>
                <a:spcPts val="0"/>
              </a:spcBef>
              <a:spcAft>
                <a:spcPts val="0"/>
              </a:spcAft>
              <a:buClrTx/>
              <a:buSzTx/>
              <a:buFont typeface="Arial" panose="020B0604020202020204" pitchFamily="34" charset="0"/>
              <a:buNone/>
              <a:tabLst/>
              <a:defRPr lang="en-GB" sz="1200" b="1" i="0" smtClean="0">
                <a:solidFill>
                  <a:schemeClr val="tx1"/>
                </a:solidFill>
                <a:effectLst/>
                <a:latin typeface="+mn-lt"/>
                <a:cs typeface="Algerian" panose="020F0502020204030204" pitchFamily="34" charset="0"/>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951069509"/>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33" userDrawn="1">
          <p15:clr>
            <a:srgbClr val="547EBF"/>
          </p15:clr>
        </p15:guide>
        <p15:guide id="4" orient="horz" pos="2432" userDrawn="1">
          <p15:clr>
            <a:srgbClr val="547EBF"/>
          </p15:clr>
        </p15:guide>
        <p15:guide id="5" orient="horz" pos="2954" userDrawn="1">
          <p15:clr>
            <a:srgbClr val="547EBF"/>
          </p15:clr>
        </p15:guide>
        <p15:guide id="6" orient="horz" pos="3521" userDrawn="1">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_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A6F43-0C73-7148-9471-0BE92F1B916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5" name="Graphic 14">
            <a:extLst>
              <a:ext uri="{FF2B5EF4-FFF2-40B4-BE49-F238E27FC236}">
                <a16:creationId xmlns:a16="http://schemas.microsoft.com/office/drawing/2014/main" id="{1060C560-1A7F-5842-B051-5BDB400E721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02" y="4762"/>
            <a:ext cx="2600326" cy="2600326"/>
          </a:xfrm>
          <a:prstGeom prst="rect">
            <a:avLst/>
          </a:prstGeom>
        </p:spPr>
      </p:pic>
      <p:sp>
        <p:nvSpPr>
          <p:cNvPr id="11" name="Content Placeholder 2">
            <a:extLst>
              <a:ext uri="{FF2B5EF4-FFF2-40B4-BE49-F238E27FC236}">
                <a16:creationId xmlns:a16="http://schemas.microsoft.com/office/drawing/2014/main" id="{7DE7E184-F491-4D46-8B86-E94ED2068912}"/>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pic>
        <p:nvPicPr>
          <p:cNvPr id="35" name="Picture 34" descr="A picture containing text, clipart&#10;&#10;Description automatically generated">
            <a:extLst>
              <a:ext uri="{FF2B5EF4-FFF2-40B4-BE49-F238E27FC236}">
                <a16:creationId xmlns:a16="http://schemas.microsoft.com/office/drawing/2014/main" id="{DFF55951-F30E-DD4A-B4C0-ADE4DE31FB8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2014" y="6095526"/>
            <a:ext cx="1767600" cy="403436"/>
          </a:xfrm>
          <a:prstGeom prst="rect">
            <a:avLst/>
          </a:prstGeom>
        </p:spPr>
      </p:pic>
      <p:sp>
        <p:nvSpPr>
          <p:cNvPr id="17" name="Title 1">
            <a:extLst>
              <a:ext uri="{FF2B5EF4-FFF2-40B4-BE49-F238E27FC236}">
                <a16:creationId xmlns:a16="http://schemas.microsoft.com/office/drawing/2014/main" id="{84F29EF3-B34A-354F-98B6-CE80586E4001}"/>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bg1"/>
                </a:solidFill>
                <a:latin typeface="+mj-lt"/>
              </a:defRPr>
            </a:lvl1pPr>
          </a:lstStyle>
          <a:p>
            <a:r>
              <a:rPr lang="en-GB" err="1"/>
              <a:t>abrdn</a:t>
            </a:r>
            <a:r>
              <a:rPr lang="en-GB"/>
              <a:t> </a:t>
            </a:r>
            <a:br>
              <a:rPr lang="en-GB"/>
            </a:br>
            <a:r>
              <a:rPr lang="en-GB"/>
              <a:t>Title Slide</a:t>
            </a:r>
            <a:endParaRPr lang="en-US"/>
          </a:p>
        </p:txBody>
      </p:sp>
      <p:sp>
        <p:nvSpPr>
          <p:cNvPr id="19" name="Text Placeholder 3">
            <a:extLst>
              <a:ext uri="{FF2B5EF4-FFF2-40B4-BE49-F238E27FC236}">
                <a16:creationId xmlns:a16="http://schemas.microsoft.com/office/drawing/2014/main" id="{1ADFA7B4-1208-6242-B2A6-D351C9080446}"/>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1" name="Text Placeholder 3">
            <a:extLst>
              <a:ext uri="{FF2B5EF4-FFF2-40B4-BE49-F238E27FC236}">
                <a16:creationId xmlns:a16="http://schemas.microsoft.com/office/drawing/2014/main" id="{1C53711A-39E2-8444-870E-D02007D8C59E}"/>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spTree>
    <p:extLst>
      <p:ext uri="{BB962C8B-B14F-4D97-AF65-F5344CB8AC3E}">
        <p14:creationId xmlns:p14="http://schemas.microsoft.com/office/powerpoint/2010/main" val="1652523660"/>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Content and 2 Graphs">
    <p:bg>
      <p:bgPr>
        <a:solidFill>
          <a:schemeClr val="bg1"/>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442911" y="5904424"/>
            <a:ext cx="4320000" cy="201600"/>
          </a:xfrm>
          <a:ln>
            <a:noFill/>
          </a:ln>
        </p:spPr>
        <p:txBody>
          <a:bodyPr lIns="0" tIns="0" rIns="0" bIns="0" anchor="ctr">
            <a:normAutofit/>
          </a:bodyPr>
          <a:lstStyle>
            <a:lvl1pPr marL="0" indent="0" algn="l">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14" name="Content Placeholder 2">
            <a:extLst>
              <a:ext uri="{FF2B5EF4-FFF2-40B4-BE49-F238E27FC236}">
                <a16:creationId xmlns:a16="http://schemas.microsoft.com/office/drawing/2014/main" id="{4592CBD8-F73E-2A47-94FF-AE25B450BB4B}"/>
              </a:ext>
            </a:extLst>
          </p:cNvPr>
          <p:cNvSpPr>
            <a:spLocks noGrp="1"/>
          </p:cNvSpPr>
          <p:nvPr>
            <p:ph sz="quarter" idx="40"/>
          </p:nvPr>
        </p:nvSpPr>
        <p:spPr>
          <a:xfrm>
            <a:off x="442911" y="1736730"/>
            <a:ext cx="5238000" cy="4073323"/>
          </a:xfrm>
        </p:spPr>
        <p:txBody>
          <a:bodyPr lIns="0" tIns="0" rIns="0" bIns="0">
            <a:normAutofit/>
          </a:bodyPr>
          <a:lstStyle>
            <a:lvl1pPr marL="0" indent="0">
              <a:lnSpc>
                <a:spcPct val="100000"/>
              </a:lnSpc>
              <a:spcBef>
                <a:spcPts val="601"/>
              </a:spcBef>
              <a:spcAft>
                <a:spcPts val="601"/>
              </a:spcAft>
              <a:buNone/>
              <a:defRPr sz="1200" b="1">
                <a:latin typeface="+mj-lt"/>
              </a:defRPr>
            </a:lvl1pPr>
            <a:lvl2pPr marL="0" indent="0">
              <a:lnSpc>
                <a:spcPct val="100000"/>
              </a:lnSpc>
              <a:spcBef>
                <a:spcPts val="601"/>
              </a:spcBef>
              <a:spcAft>
                <a:spcPts val="601"/>
              </a:spcAft>
              <a:buNone/>
              <a:tabLst/>
              <a:defRPr sz="1200">
                <a:latin typeface="+mj-lt"/>
              </a:defRPr>
            </a:lvl2pPr>
            <a:lvl3pPr marL="177810" indent="-177810">
              <a:lnSpc>
                <a:spcPct val="100000"/>
              </a:lnSpc>
              <a:spcBef>
                <a:spcPts val="601"/>
              </a:spcBef>
              <a:spcAft>
                <a:spcPts val="601"/>
              </a:spcAft>
              <a:tabLst/>
              <a:defRPr sz="1200">
                <a:latin typeface="+mj-lt"/>
              </a:defRPr>
            </a:lvl3pPr>
            <a:lvl4pPr marL="355618" indent="-177810">
              <a:lnSpc>
                <a:spcPct val="100000"/>
              </a:lnSpc>
              <a:spcBef>
                <a:spcPts val="601"/>
              </a:spcBef>
              <a:spcAft>
                <a:spcPts val="601"/>
              </a:spcAft>
              <a:tabLst/>
              <a:defRPr sz="1200">
                <a:latin typeface="+mj-lt"/>
              </a:defRPr>
            </a:lvl4pPr>
            <a:lvl5pPr marL="533427" indent="-177810">
              <a:lnSpc>
                <a:spcPct val="100000"/>
              </a:lnSpc>
              <a:spcBef>
                <a:spcPts val="601"/>
              </a:spcBef>
              <a:spcAft>
                <a:spcPts val="601"/>
              </a:spcAft>
              <a:tabLst/>
              <a:defRPr sz="1200">
                <a:latin typeface="+mj-lt"/>
              </a:defRPr>
            </a:lvl5pPr>
          </a:lstStyle>
          <a:p>
            <a:pPr lvl="0"/>
            <a:endParaRPr lang="en-GB"/>
          </a:p>
        </p:txBody>
      </p:sp>
      <p:sp>
        <p:nvSpPr>
          <p:cNvPr id="16" name="Content Placeholder 2">
            <a:extLst>
              <a:ext uri="{FF2B5EF4-FFF2-40B4-BE49-F238E27FC236}">
                <a16:creationId xmlns:a16="http://schemas.microsoft.com/office/drawing/2014/main" id="{5B72A943-8A69-914B-A390-47F0DC8CB87C}"/>
              </a:ext>
            </a:extLst>
          </p:cNvPr>
          <p:cNvSpPr>
            <a:spLocks noGrp="1"/>
          </p:cNvSpPr>
          <p:nvPr>
            <p:ph sz="quarter" idx="41"/>
          </p:nvPr>
        </p:nvSpPr>
        <p:spPr>
          <a:xfrm>
            <a:off x="6506258" y="1736730"/>
            <a:ext cx="5239036" cy="4073323"/>
          </a:xfrm>
        </p:spPr>
        <p:txBody>
          <a:bodyPr lIns="0" tIns="0" rIns="0" bIns="0">
            <a:normAutofit/>
          </a:bodyPr>
          <a:lstStyle>
            <a:lvl1pPr marL="0" indent="0">
              <a:lnSpc>
                <a:spcPct val="100000"/>
              </a:lnSpc>
              <a:spcBef>
                <a:spcPts val="601"/>
              </a:spcBef>
              <a:spcAft>
                <a:spcPts val="601"/>
              </a:spcAft>
              <a:buNone/>
              <a:defRPr sz="1200" b="1">
                <a:latin typeface="+mj-lt"/>
              </a:defRPr>
            </a:lvl1pPr>
            <a:lvl2pPr marL="0" indent="0">
              <a:lnSpc>
                <a:spcPct val="100000"/>
              </a:lnSpc>
              <a:spcBef>
                <a:spcPts val="601"/>
              </a:spcBef>
              <a:spcAft>
                <a:spcPts val="601"/>
              </a:spcAft>
              <a:buNone/>
              <a:tabLst/>
              <a:defRPr sz="1200">
                <a:latin typeface="+mj-lt"/>
              </a:defRPr>
            </a:lvl2pPr>
            <a:lvl3pPr marL="177810" indent="-177810">
              <a:lnSpc>
                <a:spcPct val="100000"/>
              </a:lnSpc>
              <a:spcBef>
                <a:spcPts val="601"/>
              </a:spcBef>
              <a:spcAft>
                <a:spcPts val="601"/>
              </a:spcAft>
              <a:tabLst/>
              <a:defRPr sz="1200">
                <a:latin typeface="+mj-lt"/>
              </a:defRPr>
            </a:lvl3pPr>
            <a:lvl4pPr marL="355618" indent="-177810">
              <a:lnSpc>
                <a:spcPct val="100000"/>
              </a:lnSpc>
              <a:spcBef>
                <a:spcPts val="601"/>
              </a:spcBef>
              <a:spcAft>
                <a:spcPts val="601"/>
              </a:spcAft>
              <a:tabLst/>
              <a:defRPr sz="1200">
                <a:latin typeface="+mj-lt"/>
              </a:defRPr>
            </a:lvl4pPr>
            <a:lvl5pPr marL="533427" indent="-177810">
              <a:lnSpc>
                <a:spcPct val="100000"/>
              </a:lnSpc>
              <a:spcBef>
                <a:spcPts val="601"/>
              </a:spcBef>
              <a:spcAft>
                <a:spcPts val="601"/>
              </a:spcAft>
              <a:tabLst/>
              <a:defRPr sz="1200">
                <a:latin typeface="+mj-lt"/>
              </a:defRPr>
            </a:lvl5pPr>
          </a:lstStyle>
          <a:p>
            <a:pPr lvl="0"/>
            <a:endParaRPr lang="en-GB"/>
          </a:p>
        </p:txBody>
      </p:sp>
      <p:sp>
        <p:nvSpPr>
          <p:cNvPr id="15" name="Text Placeholder 2">
            <a:extLst>
              <a:ext uri="{FF2B5EF4-FFF2-40B4-BE49-F238E27FC236}">
                <a16:creationId xmlns:a16="http://schemas.microsoft.com/office/drawing/2014/main" id="{592D19E1-019C-A847-8FAB-16095FF88980}"/>
              </a:ext>
            </a:extLst>
          </p:cNvPr>
          <p:cNvSpPr>
            <a:spLocks noGrp="1"/>
          </p:cNvSpPr>
          <p:nvPr>
            <p:ph type="body" sz="quarter" idx="42" hasCustomPrompt="1"/>
          </p:nvPr>
        </p:nvSpPr>
        <p:spPr>
          <a:xfrm>
            <a:off x="6506255" y="5904424"/>
            <a:ext cx="4320000" cy="201600"/>
          </a:xfrm>
          <a:ln>
            <a:noFill/>
          </a:ln>
        </p:spPr>
        <p:txBody>
          <a:bodyPr lIns="0" tIns="0" rIns="0" bIns="0" anchor="ctr">
            <a:normAutofit/>
          </a:bodyPr>
          <a:lstStyle>
            <a:lvl1pPr marL="0" indent="0" algn="l">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17" name="Text Placeholder 2">
            <a:extLst>
              <a:ext uri="{FF2B5EF4-FFF2-40B4-BE49-F238E27FC236}">
                <a16:creationId xmlns:a16="http://schemas.microsoft.com/office/drawing/2014/main" id="{AC4DCDD4-9386-2E4D-A1A3-AEC4DCFDCB28}"/>
              </a:ext>
            </a:extLst>
          </p:cNvPr>
          <p:cNvSpPr>
            <a:spLocks noGrp="1"/>
          </p:cNvSpPr>
          <p:nvPr>
            <p:ph type="body" sz="quarter" idx="43" hasCustomPrompt="1"/>
          </p:nvPr>
        </p:nvSpPr>
        <p:spPr>
          <a:xfrm>
            <a:off x="6507294" y="1074098"/>
            <a:ext cx="5238000" cy="362889"/>
          </a:xfrm>
        </p:spPr>
        <p:txBody>
          <a:bodyPr lIns="0" tIns="0" rIns="0" bIns="0" anchor="t">
            <a:noAutofit/>
          </a:bodyPr>
          <a:lstStyle>
            <a:lvl1pPr marL="0" indent="0">
              <a:buNone/>
              <a:defRPr lang="en-GB" sz="2400" smtClean="0">
                <a:effectLst/>
                <a:latin typeface="+mj-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18" name="Text Placeholder 2">
            <a:extLst>
              <a:ext uri="{FF2B5EF4-FFF2-40B4-BE49-F238E27FC236}">
                <a16:creationId xmlns:a16="http://schemas.microsoft.com/office/drawing/2014/main" id="{A477372B-697A-784A-B37E-0E812025435B}"/>
              </a:ext>
            </a:extLst>
          </p:cNvPr>
          <p:cNvSpPr>
            <a:spLocks noGrp="1"/>
          </p:cNvSpPr>
          <p:nvPr>
            <p:ph type="body" sz="quarter" idx="45" hasCustomPrompt="1"/>
          </p:nvPr>
        </p:nvSpPr>
        <p:spPr>
          <a:xfrm>
            <a:off x="432003" y="1074098"/>
            <a:ext cx="5238000" cy="362889"/>
          </a:xfrm>
        </p:spPr>
        <p:txBody>
          <a:bodyPr lIns="0" tIns="0" rIns="0" bIns="0" anchor="t">
            <a:noAutofit/>
          </a:bodyPr>
          <a:lstStyle>
            <a:lvl1pPr marL="0" indent="0">
              <a:buNone/>
              <a:defRPr lang="en-GB" sz="2400" smtClean="0">
                <a:effectLs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20" name="Title 1">
            <a:extLst>
              <a:ext uri="{FF2B5EF4-FFF2-40B4-BE49-F238E27FC236}">
                <a16:creationId xmlns:a16="http://schemas.microsoft.com/office/drawing/2014/main" id="{D6935D62-B121-CF48-8343-346D6B2C4993}"/>
              </a:ext>
            </a:extLst>
          </p:cNvPr>
          <p:cNvSpPr>
            <a:spLocks noGrp="1"/>
          </p:cNvSpPr>
          <p:nvPr>
            <p:ph type="title" hasCustomPrompt="1"/>
          </p:nvPr>
        </p:nvSpPr>
        <p:spPr>
          <a:xfrm>
            <a:off x="432001" y="432006"/>
            <a:ext cx="11311200" cy="404613"/>
          </a:xfrm>
        </p:spPr>
        <p:txBody>
          <a:bodyPr lIns="0" tIns="0" rIns="0" bIns="0" anchor="t" anchorCtr="0">
            <a:noAutofit/>
          </a:bodyPr>
          <a:lstStyle>
            <a:lvl1pPr>
              <a:defRPr sz="3600" b="1" spc="0" baseline="0">
                <a:latin typeface="+mj-lt"/>
              </a:defRPr>
            </a:lvl1pPr>
          </a:lstStyle>
          <a:p>
            <a:r>
              <a:rPr lang="en-GB"/>
              <a:t>Title + 2x column slide layout</a:t>
            </a:r>
            <a:endParaRPr lang="en-US"/>
          </a:p>
        </p:txBody>
      </p:sp>
    </p:spTree>
    <p:extLst>
      <p:ext uri="{BB962C8B-B14F-4D97-AF65-F5344CB8AC3E}">
        <p14:creationId xmlns:p14="http://schemas.microsoft.com/office/powerpoint/2010/main" val="780837015"/>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Content, Strapline and 2 Graphs">
    <p:bg>
      <p:bgPr>
        <a:solidFill>
          <a:schemeClr val="bg1"/>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0354E077-9F89-2446-9FD4-84EAE7198893}"/>
              </a:ext>
            </a:extLst>
          </p:cNvPr>
          <p:cNvSpPr>
            <a:spLocks noGrp="1"/>
          </p:cNvSpPr>
          <p:nvPr>
            <p:ph type="body" sz="quarter" idx="10" hasCustomPrompt="1"/>
          </p:nvPr>
        </p:nvSpPr>
        <p:spPr>
          <a:xfrm>
            <a:off x="442911" y="5904424"/>
            <a:ext cx="4320000" cy="201600"/>
          </a:xfrm>
          <a:ln>
            <a:noFill/>
          </a:ln>
        </p:spPr>
        <p:txBody>
          <a:bodyPr lIns="0" tIns="0" rIns="0" bIns="0" anchor="ctr">
            <a:normAutofit/>
          </a:bodyPr>
          <a:lstStyle>
            <a:lvl1pPr marL="0" indent="0" algn="l">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14" name="Content Placeholder 2">
            <a:extLst>
              <a:ext uri="{FF2B5EF4-FFF2-40B4-BE49-F238E27FC236}">
                <a16:creationId xmlns:a16="http://schemas.microsoft.com/office/drawing/2014/main" id="{4592CBD8-F73E-2A47-94FF-AE25B450BB4B}"/>
              </a:ext>
            </a:extLst>
          </p:cNvPr>
          <p:cNvSpPr>
            <a:spLocks noGrp="1"/>
          </p:cNvSpPr>
          <p:nvPr>
            <p:ph sz="quarter" idx="40"/>
          </p:nvPr>
        </p:nvSpPr>
        <p:spPr>
          <a:xfrm>
            <a:off x="442911" y="1736730"/>
            <a:ext cx="5238000" cy="4073323"/>
          </a:xfrm>
        </p:spPr>
        <p:txBody>
          <a:bodyPr lIns="0" tIns="0" rIns="0" bIns="0">
            <a:normAutofit/>
          </a:bodyPr>
          <a:lstStyle>
            <a:lvl1pPr marL="0" indent="0">
              <a:lnSpc>
                <a:spcPct val="100000"/>
              </a:lnSpc>
              <a:spcBef>
                <a:spcPts val="601"/>
              </a:spcBef>
              <a:spcAft>
                <a:spcPts val="601"/>
              </a:spcAft>
              <a:buNone/>
              <a:defRPr sz="1200" b="1">
                <a:latin typeface="+mj-lt"/>
              </a:defRPr>
            </a:lvl1pPr>
            <a:lvl2pPr marL="0" indent="0">
              <a:lnSpc>
                <a:spcPct val="100000"/>
              </a:lnSpc>
              <a:spcBef>
                <a:spcPts val="601"/>
              </a:spcBef>
              <a:spcAft>
                <a:spcPts val="601"/>
              </a:spcAft>
              <a:buNone/>
              <a:tabLst/>
              <a:defRPr sz="1200">
                <a:latin typeface="+mj-lt"/>
              </a:defRPr>
            </a:lvl2pPr>
            <a:lvl3pPr marL="177810" indent="-177810">
              <a:lnSpc>
                <a:spcPct val="100000"/>
              </a:lnSpc>
              <a:spcBef>
                <a:spcPts val="601"/>
              </a:spcBef>
              <a:spcAft>
                <a:spcPts val="601"/>
              </a:spcAft>
              <a:tabLst/>
              <a:defRPr sz="1200">
                <a:latin typeface="+mj-lt"/>
              </a:defRPr>
            </a:lvl3pPr>
            <a:lvl4pPr marL="355618" indent="-177810">
              <a:lnSpc>
                <a:spcPct val="100000"/>
              </a:lnSpc>
              <a:spcBef>
                <a:spcPts val="601"/>
              </a:spcBef>
              <a:spcAft>
                <a:spcPts val="601"/>
              </a:spcAft>
              <a:tabLst/>
              <a:defRPr sz="1200">
                <a:latin typeface="+mj-lt"/>
              </a:defRPr>
            </a:lvl4pPr>
            <a:lvl5pPr marL="533427" indent="-177810">
              <a:lnSpc>
                <a:spcPct val="100000"/>
              </a:lnSpc>
              <a:spcBef>
                <a:spcPts val="601"/>
              </a:spcBef>
              <a:spcAft>
                <a:spcPts val="601"/>
              </a:spcAft>
              <a:tabLst/>
              <a:defRPr sz="1200">
                <a:latin typeface="+mj-lt"/>
              </a:defRPr>
            </a:lvl5pPr>
          </a:lstStyle>
          <a:p>
            <a:pPr lvl="0"/>
            <a:endParaRPr lang="en-GB"/>
          </a:p>
        </p:txBody>
      </p:sp>
      <p:sp>
        <p:nvSpPr>
          <p:cNvPr id="16" name="Content Placeholder 2">
            <a:extLst>
              <a:ext uri="{FF2B5EF4-FFF2-40B4-BE49-F238E27FC236}">
                <a16:creationId xmlns:a16="http://schemas.microsoft.com/office/drawing/2014/main" id="{5B72A943-8A69-914B-A390-47F0DC8CB87C}"/>
              </a:ext>
            </a:extLst>
          </p:cNvPr>
          <p:cNvSpPr>
            <a:spLocks noGrp="1"/>
          </p:cNvSpPr>
          <p:nvPr>
            <p:ph sz="quarter" idx="41"/>
          </p:nvPr>
        </p:nvSpPr>
        <p:spPr>
          <a:xfrm>
            <a:off x="6506258" y="1736730"/>
            <a:ext cx="5239036" cy="4073323"/>
          </a:xfrm>
        </p:spPr>
        <p:txBody>
          <a:bodyPr lIns="0" tIns="0" rIns="0" bIns="0">
            <a:normAutofit/>
          </a:bodyPr>
          <a:lstStyle>
            <a:lvl1pPr marL="0" indent="0">
              <a:lnSpc>
                <a:spcPct val="100000"/>
              </a:lnSpc>
              <a:spcBef>
                <a:spcPts val="601"/>
              </a:spcBef>
              <a:spcAft>
                <a:spcPts val="601"/>
              </a:spcAft>
              <a:buNone/>
              <a:defRPr sz="1200" b="1">
                <a:latin typeface="+mj-lt"/>
              </a:defRPr>
            </a:lvl1pPr>
            <a:lvl2pPr marL="0" indent="0">
              <a:lnSpc>
                <a:spcPct val="100000"/>
              </a:lnSpc>
              <a:spcBef>
                <a:spcPts val="601"/>
              </a:spcBef>
              <a:spcAft>
                <a:spcPts val="601"/>
              </a:spcAft>
              <a:buNone/>
              <a:tabLst/>
              <a:defRPr sz="1200">
                <a:latin typeface="+mj-lt"/>
              </a:defRPr>
            </a:lvl2pPr>
            <a:lvl3pPr marL="177810" indent="-177810">
              <a:lnSpc>
                <a:spcPct val="100000"/>
              </a:lnSpc>
              <a:spcBef>
                <a:spcPts val="601"/>
              </a:spcBef>
              <a:spcAft>
                <a:spcPts val="601"/>
              </a:spcAft>
              <a:tabLst/>
              <a:defRPr sz="1200">
                <a:latin typeface="+mj-lt"/>
              </a:defRPr>
            </a:lvl3pPr>
            <a:lvl4pPr marL="355618" indent="-177810">
              <a:lnSpc>
                <a:spcPct val="100000"/>
              </a:lnSpc>
              <a:spcBef>
                <a:spcPts val="601"/>
              </a:spcBef>
              <a:spcAft>
                <a:spcPts val="601"/>
              </a:spcAft>
              <a:tabLst/>
              <a:defRPr sz="1200">
                <a:latin typeface="+mj-lt"/>
              </a:defRPr>
            </a:lvl4pPr>
            <a:lvl5pPr marL="533427" indent="-177810">
              <a:lnSpc>
                <a:spcPct val="100000"/>
              </a:lnSpc>
              <a:spcBef>
                <a:spcPts val="601"/>
              </a:spcBef>
              <a:spcAft>
                <a:spcPts val="601"/>
              </a:spcAft>
              <a:tabLst/>
              <a:defRPr sz="1200">
                <a:latin typeface="+mj-lt"/>
              </a:defRPr>
            </a:lvl5pPr>
          </a:lstStyle>
          <a:p>
            <a:pPr lvl="0"/>
            <a:endParaRPr lang="en-GB"/>
          </a:p>
        </p:txBody>
      </p:sp>
      <p:sp>
        <p:nvSpPr>
          <p:cNvPr id="15" name="Text Placeholder 2">
            <a:extLst>
              <a:ext uri="{FF2B5EF4-FFF2-40B4-BE49-F238E27FC236}">
                <a16:creationId xmlns:a16="http://schemas.microsoft.com/office/drawing/2014/main" id="{592D19E1-019C-A847-8FAB-16095FF88980}"/>
              </a:ext>
            </a:extLst>
          </p:cNvPr>
          <p:cNvSpPr>
            <a:spLocks noGrp="1"/>
          </p:cNvSpPr>
          <p:nvPr>
            <p:ph type="body" sz="quarter" idx="42" hasCustomPrompt="1"/>
          </p:nvPr>
        </p:nvSpPr>
        <p:spPr>
          <a:xfrm>
            <a:off x="6506255" y="5904424"/>
            <a:ext cx="4320000" cy="201600"/>
          </a:xfrm>
          <a:ln>
            <a:noFill/>
          </a:ln>
        </p:spPr>
        <p:txBody>
          <a:bodyPr lIns="0" tIns="0" rIns="0" bIns="0" anchor="ctr">
            <a:normAutofit/>
          </a:bodyPr>
          <a:lstStyle>
            <a:lvl1pPr marL="0" indent="0" algn="l">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17" name="Text Placeholder 2">
            <a:extLst>
              <a:ext uri="{FF2B5EF4-FFF2-40B4-BE49-F238E27FC236}">
                <a16:creationId xmlns:a16="http://schemas.microsoft.com/office/drawing/2014/main" id="{AC4DCDD4-9386-2E4D-A1A3-AEC4DCFDCB28}"/>
              </a:ext>
            </a:extLst>
          </p:cNvPr>
          <p:cNvSpPr>
            <a:spLocks noGrp="1"/>
          </p:cNvSpPr>
          <p:nvPr>
            <p:ph type="body" sz="quarter" idx="43" hasCustomPrompt="1"/>
          </p:nvPr>
        </p:nvSpPr>
        <p:spPr>
          <a:xfrm>
            <a:off x="6507294" y="1074098"/>
            <a:ext cx="5238000" cy="362889"/>
          </a:xfrm>
        </p:spPr>
        <p:txBody>
          <a:bodyPr lIns="0" tIns="0" rIns="0" bIns="0" anchor="t">
            <a:noAutofit/>
          </a:bodyPr>
          <a:lstStyle>
            <a:lvl1pPr marL="0" indent="0">
              <a:buNone/>
              <a:defRPr lang="en-GB" sz="2400" smtClean="0">
                <a:effectLst/>
                <a:latin typeface="+mj-l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18" name="Text Placeholder 2">
            <a:extLst>
              <a:ext uri="{FF2B5EF4-FFF2-40B4-BE49-F238E27FC236}">
                <a16:creationId xmlns:a16="http://schemas.microsoft.com/office/drawing/2014/main" id="{A477372B-697A-784A-B37E-0E812025435B}"/>
              </a:ext>
            </a:extLst>
          </p:cNvPr>
          <p:cNvSpPr>
            <a:spLocks noGrp="1"/>
          </p:cNvSpPr>
          <p:nvPr>
            <p:ph type="body" sz="quarter" idx="45" hasCustomPrompt="1"/>
          </p:nvPr>
        </p:nvSpPr>
        <p:spPr>
          <a:xfrm>
            <a:off x="432003" y="1074098"/>
            <a:ext cx="5238000" cy="362889"/>
          </a:xfrm>
        </p:spPr>
        <p:txBody>
          <a:bodyPr lIns="0" tIns="0" rIns="0" bIns="0" anchor="t">
            <a:noAutofit/>
          </a:bodyPr>
          <a:lstStyle>
            <a:lvl1pPr marL="0" indent="0">
              <a:buNone/>
              <a:defRPr lang="en-GB" sz="2400" smtClean="0">
                <a:effectLst/>
              </a:defRPr>
            </a:lvl1pPr>
            <a:lvl2pPr marL="457223" indent="0">
              <a:buNone/>
              <a:defRPr sz="1200"/>
            </a:lvl2pPr>
            <a:lvl3pPr marL="914446" indent="0">
              <a:buNone/>
              <a:defRPr sz="1200"/>
            </a:lvl3pPr>
            <a:lvl4pPr marL="1371669" indent="0">
              <a:buNone/>
              <a:defRPr sz="1200"/>
            </a:lvl4pPr>
            <a:lvl5pPr marL="1828891" indent="0">
              <a:buNone/>
              <a:defRPr sz="1200"/>
            </a:lvl5pPr>
          </a:lstStyle>
          <a:p>
            <a:r>
              <a:rPr lang="en-GB">
                <a:effectLst/>
                <a:latin typeface="Helvetica" pitchFamily="2" charset="0"/>
              </a:rPr>
              <a:t>Click to edit chart title</a:t>
            </a:r>
          </a:p>
        </p:txBody>
      </p:sp>
      <p:sp>
        <p:nvSpPr>
          <p:cNvPr id="19" name="Text Placeholder 2">
            <a:extLst>
              <a:ext uri="{FF2B5EF4-FFF2-40B4-BE49-F238E27FC236}">
                <a16:creationId xmlns:a16="http://schemas.microsoft.com/office/drawing/2014/main" id="{FA20BD6B-6FB3-1A4C-8DAA-7273B1FF3381}"/>
              </a:ext>
            </a:extLst>
          </p:cNvPr>
          <p:cNvSpPr>
            <a:spLocks noGrp="1"/>
          </p:cNvSpPr>
          <p:nvPr>
            <p:ph type="body" sz="quarter" idx="46" hasCustomPrompt="1"/>
          </p:nvPr>
        </p:nvSpPr>
        <p:spPr>
          <a:xfrm>
            <a:off x="7427500" y="6288099"/>
            <a:ext cx="4320000" cy="201600"/>
          </a:xfrm>
          <a:ln>
            <a:noFill/>
          </a:ln>
        </p:spPr>
        <p:txBody>
          <a:bodyPr lIns="0" tIns="0" rIns="0" bIns="0" anchor="ctr">
            <a:normAutofit/>
          </a:bodyPr>
          <a:lstStyle>
            <a:lvl1pPr marL="0" marR="0" indent="0" algn="r" defTabSz="914446" rtl="0" eaLnBrk="1" fontAlgn="auto" latinLnBrk="0" hangingPunct="1">
              <a:lnSpc>
                <a:spcPct val="100000"/>
              </a:lnSpc>
              <a:spcBef>
                <a:spcPts val="0"/>
              </a:spcBef>
              <a:spcAft>
                <a:spcPts val="0"/>
              </a:spcAft>
              <a:buClrTx/>
              <a:buSzTx/>
              <a:buFont typeface="Arial" panose="020B0604020202020204" pitchFamily="34" charset="0"/>
              <a:buNone/>
              <a:tabLst/>
              <a:defRPr lang="en-GB" sz="1200" b="1" i="0" smtClean="0">
                <a:solidFill>
                  <a:schemeClr val="tx1"/>
                </a:solidFill>
                <a:effectLst/>
                <a:latin typeface="+mj-lt"/>
              </a:defRPr>
            </a:lvl1pPr>
          </a:lstStyle>
          <a:p>
            <a:r>
              <a:rPr lang="en-GB">
                <a:effectLst/>
                <a:latin typeface="Helvetica" pitchFamily="2" charset="0"/>
              </a:rPr>
              <a:t>Click to edit strapline</a:t>
            </a:r>
          </a:p>
        </p:txBody>
      </p:sp>
      <p:sp>
        <p:nvSpPr>
          <p:cNvPr id="22" name="Title 1">
            <a:extLst>
              <a:ext uri="{FF2B5EF4-FFF2-40B4-BE49-F238E27FC236}">
                <a16:creationId xmlns:a16="http://schemas.microsoft.com/office/drawing/2014/main" id="{F92018A5-FADA-E549-ABD5-FC5BB0A7C76C}"/>
              </a:ext>
            </a:extLst>
          </p:cNvPr>
          <p:cNvSpPr>
            <a:spLocks noGrp="1"/>
          </p:cNvSpPr>
          <p:nvPr>
            <p:ph type="title" hasCustomPrompt="1"/>
          </p:nvPr>
        </p:nvSpPr>
        <p:spPr>
          <a:xfrm>
            <a:off x="432001" y="432006"/>
            <a:ext cx="11311200" cy="404613"/>
          </a:xfrm>
        </p:spPr>
        <p:txBody>
          <a:bodyPr lIns="0" tIns="0" rIns="0" bIns="0" anchor="t" anchorCtr="0">
            <a:noAutofit/>
          </a:bodyPr>
          <a:lstStyle>
            <a:lvl1pPr>
              <a:defRPr sz="3600" b="1" spc="0" baseline="0">
                <a:latin typeface="+mj-lt"/>
              </a:defRPr>
            </a:lvl1pPr>
          </a:lstStyle>
          <a:p>
            <a:r>
              <a:rPr lang="en-GB"/>
              <a:t>Title, strapline + 2x column slide layout</a:t>
            </a:r>
            <a:endParaRPr lang="en-US"/>
          </a:p>
        </p:txBody>
      </p:sp>
    </p:spTree>
    <p:extLst>
      <p:ext uri="{BB962C8B-B14F-4D97-AF65-F5344CB8AC3E}">
        <p14:creationId xmlns:p14="http://schemas.microsoft.com/office/powerpoint/2010/main" val="2031163820"/>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ubtitle, Strapline and Map Content">
    <p:bg>
      <p:bgPr>
        <a:solidFill>
          <a:schemeClr val="bg1"/>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p:nvPr>
        </p:nvSpPr>
        <p:spPr>
          <a:xfrm>
            <a:off x="442911" y="1736726"/>
            <a:ext cx="11295264" cy="4284662"/>
          </a:xfrm>
        </p:spPr>
        <p:txBody>
          <a:bodyPr lIns="0" tIns="0" rIns="0" bIns="0">
            <a:norm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533427" indent="-177810">
              <a:lnSpc>
                <a:spcPct val="100000"/>
              </a:lnSpc>
              <a:spcBef>
                <a:spcPts val="601"/>
              </a:spcBef>
              <a:spcAft>
                <a:spcPts val="601"/>
              </a:spcAft>
              <a:tabLst/>
              <a:defRPr sz="1200"/>
            </a:lvl5pPr>
          </a:lstStyle>
          <a:p>
            <a:pPr lvl="0"/>
            <a:endParaRPr lang="en-GB"/>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1"/>
            <a:ext cx="11331263" cy="558600"/>
          </a:xfrm>
        </p:spPr>
        <p:txBody>
          <a:bodyPr lIns="0" tIns="0" rIns="0" bIns="0" anchor="t" anchorCtr="0">
            <a:noAutofit/>
          </a:bodyPr>
          <a:lstStyle>
            <a:lvl1pPr>
              <a:defRPr lang="en-GB" sz="3600" b="1" smtClean="0">
                <a:effectLst/>
                <a:latin typeface="+mn-lt"/>
              </a:defRPr>
            </a:lvl1pPr>
          </a:lstStyle>
          <a:p>
            <a:r>
              <a:rPr lang="en-GB">
                <a:effectLst/>
                <a:latin typeface="Helvetica" pitchFamily="2" charset="0"/>
              </a:rPr>
              <a:t>World map</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4" y="1051550"/>
            <a:ext cx="11306175" cy="299617"/>
          </a:xfrm>
        </p:spPr>
        <p:txBody>
          <a:bodyPr lIns="0" tIns="0" rIns="0" bIns="0">
            <a:noAutofit/>
          </a:bodyPr>
          <a:lstStyle>
            <a:lvl1pPr marL="9525" indent="-9525">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
        <p:nvSpPr>
          <p:cNvPr id="11" name="Text Placeholder 2">
            <a:extLst>
              <a:ext uri="{FF2B5EF4-FFF2-40B4-BE49-F238E27FC236}">
                <a16:creationId xmlns:a16="http://schemas.microsoft.com/office/drawing/2014/main" id="{74E1247D-38AB-DE45-8934-B5661DAE18A2}"/>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latin typeface="+mj-lt"/>
              </a:defRPr>
            </a:lvl1pPr>
          </a:lstStyle>
          <a:p>
            <a:r>
              <a:rPr lang="en-GB">
                <a:effectLst/>
                <a:latin typeface="Helvetica" pitchFamily="2" charset="0"/>
              </a:rPr>
              <a:t>Click to edit source text</a:t>
            </a:r>
          </a:p>
        </p:txBody>
      </p:sp>
      <p:sp>
        <p:nvSpPr>
          <p:cNvPr id="12" name="Text Placeholder 2">
            <a:extLst>
              <a:ext uri="{FF2B5EF4-FFF2-40B4-BE49-F238E27FC236}">
                <a16:creationId xmlns:a16="http://schemas.microsoft.com/office/drawing/2014/main" id="{C53EB46E-539F-9F4C-9382-4CE374E55A40}"/>
              </a:ext>
            </a:extLst>
          </p:cNvPr>
          <p:cNvSpPr>
            <a:spLocks noGrp="1"/>
          </p:cNvSpPr>
          <p:nvPr>
            <p:ph type="body" sz="quarter" idx="38" hasCustomPrompt="1"/>
          </p:nvPr>
        </p:nvSpPr>
        <p:spPr>
          <a:xfrm>
            <a:off x="7427500" y="5999904"/>
            <a:ext cx="4320000" cy="201600"/>
          </a:xfrm>
          <a:ln>
            <a:noFill/>
          </a:ln>
        </p:spPr>
        <p:txBody>
          <a:bodyPr lIns="0" tIns="0" rIns="0" bIns="0" anchor="ctr">
            <a:normAutofit/>
          </a:bodyPr>
          <a:lstStyle>
            <a:lvl1pPr marL="0" indent="0" algn="r">
              <a:lnSpc>
                <a:spcPct val="100000"/>
              </a:lnSpc>
              <a:spcBef>
                <a:spcPts val="0"/>
              </a:spcBef>
              <a:buNone/>
              <a:defRPr lang="en-GB" sz="1200" b="1" smtClean="0">
                <a:effectLst/>
                <a:latin typeface="+mj-lt"/>
              </a:defRPr>
            </a:lvl1pPr>
          </a:lstStyle>
          <a:p>
            <a:r>
              <a:rPr lang="en-GB">
                <a:effectLst/>
                <a:latin typeface="Helvetica" pitchFamily="2" charset="0"/>
              </a:rPr>
              <a:t>Click to edit strapline</a:t>
            </a:r>
          </a:p>
        </p:txBody>
      </p:sp>
    </p:spTree>
    <p:extLst>
      <p:ext uri="{BB962C8B-B14F-4D97-AF65-F5344CB8AC3E}">
        <p14:creationId xmlns:p14="http://schemas.microsoft.com/office/powerpoint/2010/main" val="1860473267"/>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Disclaimer Layout">
    <p:bg>
      <p:bgPr>
        <a:solidFill>
          <a:schemeClr val="bg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45F5BEF0-8712-C042-AE06-72477EBF0A00}"/>
              </a:ext>
            </a:extLst>
          </p:cNvPr>
          <p:cNvSpPr/>
          <p:nvPr userDrawn="1"/>
        </p:nvSpPr>
        <p:spPr>
          <a:xfrm>
            <a:off x="10156372" y="1252700"/>
            <a:ext cx="2035630" cy="4153947"/>
          </a:xfrm>
          <a:custGeom>
            <a:avLst/>
            <a:gdLst>
              <a:gd name="connsiteX0" fmla="*/ 2035629 w 2035629"/>
              <a:gd name="connsiteY0" fmla="*/ 0 h 4153947"/>
              <a:gd name="connsiteX1" fmla="*/ 2035629 w 2035629"/>
              <a:gd name="connsiteY1" fmla="*/ 4153947 h 4153947"/>
              <a:gd name="connsiteX2" fmla="*/ 1866589 w 2035629"/>
              <a:gd name="connsiteY2" fmla="*/ 4145411 h 4153947"/>
              <a:gd name="connsiteX3" fmla="*/ 0 w 2035629"/>
              <a:gd name="connsiteY3" fmla="*/ 2076973 h 4153947"/>
              <a:gd name="connsiteX4" fmla="*/ 1866589 w 2035629"/>
              <a:gd name="connsiteY4" fmla="*/ 8536 h 415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629" h="4153947">
                <a:moveTo>
                  <a:pt x="2035629" y="0"/>
                </a:moveTo>
                <a:lnTo>
                  <a:pt x="2035629" y="4153947"/>
                </a:lnTo>
                <a:lnTo>
                  <a:pt x="1866589" y="4145411"/>
                </a:lnTo>
                <a:cubicBezTo>
                  <a:pt x="818154" y="4038936"/>
                  <a:pt x="0" y="3153500"/>
                  <a:pt x="0" y="2076973"/>
                </a:cubicBezTo>
                <a:cubicBezTo>
                  <a:pt x="0" y="1000447"/>
                  <a:pt x="818154" y="115010"/>
                  <a:pt x="1866589" y="853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32" name="Title 1">
            <a:extLst>
              <a:ext uri="{FF2B5EF4-FFF2-40B4-BE49-F238E27FC236}">
                <a16:creationId xmlns:a16="http://schemas.microsoft.com/office/drawing/2014/main" id="{7E0FE656-A7DB-F64E-B0A6-423D3D2F6773}"/>
              </a:ext>
            </a:extLst>
          </p:cNvPr>
          <p:cNvSpPr>
            <a:spLocks noGrp="1"/>
          </p:cNvSpPr>
          <p:nvPr>
            <p:ph type="title" hasCustomPrompt="1"/>
          </p:nvPr>
        </p:nvSpPr>
        <p:spPr>
          <a:xfrm>
            <a:off x="432004" y="432001"/>
            <a:ext cx="11331263" cy="414558"/>
          </a:xfrm>
        </p:spPr>
        <p:txBody>
          <a:bodyPr lIns="0" tIns="0" rIns="0" bIns="0" anchor="t" anchorCtr="0">
            <a:noAutofit/>
          </a:bodyPr>
          <a:lstStyle>
            <a:lvl1pPr>
              <a:defRPr lang="en-US" sz="3600" b="1" kern="1200" spc="70" baseline="0" dirty="0">
                <a:solidFill>
                  <a:schemeClr val="tx1"/>
                </a:solidFill>
                <a:latin typeface="+mj-lt"/>
                <a:ea typeface="+mj-ea"/>
                <a:cs typeface="+mj-cs"/>
              </a:defRPr>
            </a:lvl1pPr>
          </a:lstStyle>
          <a:p>
            <a:r>
              <a:rPr lang="en-GB"/>
              <a:t>Title, subtitle + 2 columns text</a:t>
            </a:r>
            <a:endParaRPr lang="en-US"/>
          </a:p>
        </p:txBody>
      </p:sp>
      <p:sp>
        <p:nvSpPr>
          <p:cNvPr id="33" name="Content Placeholder 2">
            <a:extLst>
              <a:ext uri="{FF2B5EF4-FFF2-40B4-BE49-F238E27FC236}">
                <a16:creationId xmlns:a16="http://schemas.microsoft.com/office/drawing/2014/main" id="{A4E2E722-04E9-134E-A9B1-732E0FF4FDCF}"/>
              </a:ext>
            </a:extLst>
          </p:cNvPr>
          <p:cNvSpPr>
            <a:spLocks noGrp="1"/>
          </p:cNvSpPr>
          <p:nvPr>
            <p:ph idx="13" hasCustomPrompt="1"/>
          </p:nvPr>
        </p:nvSpPr>
        <p:spPr>
          <a:xfrm>
            <a:off x="432004" y="1008006"/>
            <a:ext cx="11306175" cy="309563"/>
          </a:xfrm>
        </p:spPr>
        <p:txBody>
          <a:bodyPr lIns="0" tIns="0" rIns="0" bIns="0">
            <a:noAutofit/>
          </a:bodyPr>
          <a:lstStyle>
            <a:lvl1pPr marL="9525" indent="-9525">
              <a:buNone/>
              <a:tabLst/>
              <a:defRPr sz="20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
        <p:nvSpPr>
          <p:cNvPr id="45" name="Content Placeholder 2">
            <a:extLst>
              <a:ext uri="{FF2B5EF4-FFF2-40B4-BE49-F238E27FC236}">
                <a16:creationId xmlns:a16="http://schemas.microsoft.com/office/drawing/2014/main" id="{2E303BB0-EC45-B348-9A66-7B6C8CAB2BA8}"/>
              </a:ext>
            </a:extLst>
          </p:cNvPr>
          <p:cNvSpPr>
            <a:spLocks noGrp="1"/>
          </p:cNvSpPr>
          <p:nvPr>
            <p:ph sz="quarter" idx="37" hasCustomPrompt="1"/>
          </p:nvPr>
        </p:nvSpPr>
        <p:spPr>
          <a:xfrm>
            <a:off x="442915" y="1736726"/>
            <a:ext cx="10874377" cy="3421062"/>
          </a:xfrm>
        </p:spPr>
        <p:txBody>
          <a:bodyPr lIns="0" tIns="0" rIns="0" bIns="0" numCol="2" spcCol="720000">
            <a:no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355618" indent="0">
              <a:lnSpc>
                <a:spcPct val="100000"/>
              </a:lnSpc>
              <a:spcBef>
                <a:spcPts val="601"/>
              </a:spcBef>
              <a:spcAft>
                <a:spcPts val="601"/>
              </a:spcAft>
              <a:buNone/>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a:p>
            <a:pPr lvl="4"/>
            <a:endParaRPr lang="en-GB"/>
          </a:p>
          <a:p>
            <a:pPr lvl="4"/>
            <a:endParaRPr lang="en-GB"/>
          </a:p>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a:p>
            <a:pPr lvl="4"/>
            <a:endParaRPr lang="en-GB"/>
          </a:p>
        </p:txBody>
      </p:sp>
      <p:sp>
        <p:nvSpPr>
          <p:cNvPr id="17" name="Text Placeholder 2">
            <a:extLst>
              <a:ext uri="{FF2B5EF4-FFF2-40B4-BE49-F238E27FC236}">
                <a16:creationId xmlns:a16="http://schemas.microsoft.com/office/drawing/2014/main" id="{A81A9007-DA7E-F049-BF10-166DB4DE9D2C}"/>
              </a:ext>
            </a:extLst>
          </p:cNvPr>
          <p:cNvSpPr>
            <a:spLocks noGrp="1"/>
          </p:cNvSpPr>
          <p:nvPr>
            <p:ph type="body" sz="quarter" idx="10" hasCustomPrompt="1"/>
          </p:nvPr>
        </p:nvSpPr>
        <p:spPr>
          <a:xfrm>
            <a:off x="7427500" y="6288099"/>
            <a:ext cx="4320000" cy="201600"/>
          </a:xfrm>
          <a:noFill/>
        </p:spPr>
        <p:txBody>
          <a:bodyPr wrap="square" lIns="0" tIns="0" rIns="0" bIns="0" rtlCol="0" anchor="ctr" anchorCtr="0">
            <a:noAutofit/>
          </a:bodyPr>
          <a:lstStyle>
            <a:lvl1pPr algn="r">
              <a:defRPr lang="en-GB" sz="1100" b="0" i="0" spc="0" baseline="0" dirty="0">
                <a:latin typeface="+mn-lt"/>
                <a:ea typeface="Poppins" charset="0"/>
                <a:cs typeface="Poppins" charset="0"/>
              </a:defRPr>
            </a:lvl1pPr>
          </a:lstStyle>
          <a:p>
            <a:pPr marL="0" marR="0" lvl="0" indent="0" fontAlgn="auto">
              <a:lnSpc>
                <a:spcPct val="100000"/>
              </a:lnSpc>
              <a:spcBef>
                <a:spcPts val="0"/>
              </a:spcBef>
              <a:spcAft>
                <a:spcPts val="0"/>
              </a:spcAft>
              <a:buClrTx/>
              <a:buSzTx/>
              <a:buFontTx/>
              <a:buNone/>
              <a:tabLst/>
            </a:pPr>
            <a:r>
              <a:rPr lang="en-GB">
                <a:effectLst/>
                <a:latin typeface="Helvetica" pitchFamily="2" charset="0"/>
              </a:rPr>
              <a:t>Click to edit source text</a:t>
            </a:r>
          </a:p>
        </p:txBody>
      </p:sp>
    </p:spTree>
    <p:extLst>
      <p:ext uri="{BB962C8B-B14F-4D97-AF65-F5344CB8AC3E}">
        <p14:creationId xmlns:p14="http://schemas.microsoft.com/office/powerpoint/2010/main" val="2122847868"/>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1/3 Text_1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82A456-AB32-6C41-9D92-5A5E8CAF9526}"/>
              </a:ext>
            </a:extLst>
          </p:cNvPr>
          <p:cNvSpPr/>
          <p:nvPr userDrawn="1"/>
        </p:nvSpPr>
        <p:spPr>
          <a:xfrm>
            <a:off x="3938285" y="0"/>
            <a:ext cx="825371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 name="Text Placeholder 6">
            <a:extLst>
              <a:ext uri="{FF2B5EF4-FFF2-40B4-BE49-F238E27FC236}">
                <a16:creationId xmlns:a16="http://schemas.microsoft.com/office/drawing/2014/main" id="{1869490C-A7DE-7840-9BEE-509336084ABF}"/>
              </a:ext>
            </a:extLst>
          </p:cNvPr>
          <p:cNvSpPr>
            <a:spLocks noGrp="1"/>
          </p:cNvSpPr>
          <p:nvPr>
            <p:ph type="body" sz="quarter" idx="27" hasCustomPrompt="1"/>
          </p:nvPr>
        </p:nvSpPr>
        <p:spPr>
          <a:xfrm>
            <a:off x="442913" y="2160104"/>
            <a:ext cx="3043237" cy="3861284"/>
          </a:xfrm>
        </p:spPr>
        <p:txBody>
          <a:bodyPr lIns="0" tIns="0" rIns="0" bIns="0" anchor="t">
            <a:noAutofit/>
          </a:bodyPr>
          <a:lstStyle>
            <a:lvl1pPr marL="0" indent="0">
              <a:lnSpc>
                <a:spcPct val="100000"/>
              </a:lnSpc>
              <a:buNone/>
              <a:defRPr lang="en-GB" sz="1200" smtClean="0">
                <a:effectLst/>
              </a:defRPr>
            </a:lvl1pPr>
            <a:lvl2pPr marL="457223" indent="0">
              <a:buNone/>
              <a:defRPr/>
            </a:lvl2pPr>
            <a:lvl3pPr marL="914446" indent="0">
              <a:buNone/>
              <a:defRPr/>
            </a:lvl3pPr>
            <a:lvl4pPr marL="1371669" indent="0">
              <a:buNone/>
              <a:defRPr/>
            </a:lvl4pPr>
            <a:lvl5pPr marL="1828891" indent="0">
              <a:buNone/>
              <a:defRPr/>
            </a:lvl5pPr>
          </a:lstStyle>
          <a:p>
            <a:r>
              <a:rPr lang="en-GB">
                <a:effectLst/>
                <a:latin typeface="Arial" panose="020B0604020202020204" pitchFamily="34" charset="0"/>
              </a:rPr>
              <a:t>The </a:t>
            </a:r>
            <a:r>
              <a:rPr lang="en-GB" err="1">
                <a:effectLst/>
                <a:latin typeface="Arial" panose="020B0604020202020204" pitchFamily="34" charset="0"/>
              </a:rPr>
              <a:t>abrdn</a:t>
            </a:r>
            <a:r>
              <a:rPr lang="en-GB">
                <a:effectLst/>
                <a:latin typeface="Arial" panose="020B0604020202020204" pitchFamily="34" charset="0"/>
              </a:rPr>
              <a:t> colour system is built to show the confidence of the brand and should feature prominently throughout slide content.</a:t>
            </a:r>
          </a:p>
        </p:txBody>
      </p:sp>
      <p:sp>
        <p:nvSpPr>
          <p:cNvPr id="11" name="Title 1">
            <a:extLst>
              <a:ext uri="{FF2B5EF4-FFF2-40B4-BE49-F238E27FC236}">
                <a16:creationId xmlns:a16="http://schemas.microsoft.com/office/drawing/2014/main" id="{DDE4A09F-867E-FE43-8B0F-C331ECD8E432}"/>
              </a:ext>
            </a:extLst>
          </p:cNvPr>
          <p:cNvSpPr>
            <a:spLocks noGrp="1"/>
          </p:cNvSpPr>
          <p:nvPr>
            <p:ph type="title" hasCustomPrompt="1"/>
          </p:nvPr>
        </p:nvSpPr>
        <p:spPr>
          <a:xfrm>
            <a:off x="442914" y="795675"/>
            <a:ext cx="3024188" cy="978819"/>
          </a:xfrm>
        </p:spPr>
        <p:txBody>
          <a:bodyPr lIns="0" tIns="0" rIns="0" bIns="0" anchor="t" anchorCtr="0">
            <a:noAutofit/>
          </a:bodyPr>
          <a:lstStyle>
            <a:lvl1pPr>
              <a:defRPr sz="3600" b="1" spc="-50" baseline="0">
                <a:solidFill>
                  <a:schemeClr val="tx1"/>
                </a:solidFill>
                <a:latin typeface="+mj-lt"/>
              </a:defRPr>
            </a:lvl1pPr>
          </a:lstStyle>
          <a:p>
            <a:r>
              <a:rPr lang="en-US"/>
              <a:t>Title</a:t>
            </a:r>
          </a:p>
        </p:txBody>
      </p:sp>
    </p:spTree>
    <p:extLst>
      <p:ext uri="{BB962C8B-B14F-4D97-AF65-F5344CB8AC3E}">
        <p14:creationId xmlns:p14="http://schemas.microsoft.com/office/powerpoint/2010/main" val="1997566987"/>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1/3 Text_1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82A456-AB32-6C41-9D92-5A5E8CAF9526}"/>
              </a:ext>
            </a:extLst>
          </p:cNvPr>
          <p:cNvSpPr/>
          <p:nvPr userDrawn="1"/>
        </p:nvSpPr>
        <p:spPr>
          <a:xfrm>
            <a:off x="3938285" y="0"/>
            <a:ext cx="825371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 name="Text Placeholder 6">
            <a:extLst>
              <a:ext uri="{FF2B5EF4-FFF2-40B4-BE49-F238E27FC236}">
                <a16:creationId xmlns:a16="http://schemas.microsoft.com/office/drawing/2014/main" id="{1869490C-A7DE-7840-9BEE-509336084ABF}"/>
              </a:ext>
            </a:extLst>
          </p:cNvPr>
          <p:cNvSpPr>
            <a:spLocks noGrp="1"/>
          </p:cNvSpPr>
          <p:nvPr>
            <p:ph type="body" sz="quarter" idx="27" hasCustomPrompt="1"/>
          </p:nvPr>
        </p:nvSpPr>
        <p:spPr>
          <a:xfrm>
            <a:off x="442913" y="2969236"/>
            <a:ext cx="3043237" cy="3052157"/>
          </a:xfrm>
        </p:spPr>
        <p:txBody>
          <a:bodyPr lIns="0" tIns="0" rIns="0" bIns="0" anchor="t">
            <a:noAutofit/>
          </a:bodyPr>
          <a:lstStyle>
            <a:lvl1pPr marL="0" marR="0" indent="0" algn="l" defTabSz="914446" rtl="0" eaLnBrk="1" fontAlgn="auto" latinLnBrk="0" hangingPunct="1">
              <a:lnSpc>
                <a:spcPct val="100000"/>
              </a:lnSpc>
              <a:spcBef>
                <a:spcPts val="1001"/>
              </a:spcBef>
              <a:spcAft>
                <a:spcPts val="0"/>
              </a:spcAft>
              <a:buClrTx/>
              <a:buSzTx/>
              <a:buFont typeface="Arial" panose="020B0604020202020204" pitchFamily="34" charset="0"/>
              <a:buNone/>
              <a:tabLst/>
              <a:defRPr lang="en-GB" sz="1200" smtClean="0">
                <a:effectLst/>
              </a:defRPr>
            </a:lvl1pPr>
            <a:lvl2pPr marL="457223" indent="0">
              <a:buNone/>
              <a:defRPr/>
            </a:lvl2pPr>
            <a:lvl3pPr marL="914446" indent="0">
              <a:buNone/>
              <a:defRPr/>
            </a:lvl3pPr>
            <a:lvl4pPr marL="1371669" indent="0">
              <a:buNone/>
              <a:defRPr/>
            </a:lvl4pPr>
            <a:lvl5pPr marL="1828891" indent="0">
              <a:buNone/>
              <a:defRPr/>
            </a:lvl5pPr>
          </a:lstStyle>
          <a:p>
            <a:r>
              <a:rPr lang="en-GB">
                <a:effectLst/>
                <a:latin typeface="Arial" panose="020B0604020202020204" pitchFamily="34" charset="0"/>
              </a:rPr>
              <a:t>Colours for charts should appear in the order shown within this template. This order has been designed for maximum contrast and legibility.</a:t>
            </a:r>
          </a:p>
          <a:p>
            <a:r>
              <a:rPr lang="en-GB">
                <a:effectLst/>
                <a:latin typeface="Arial" panose="020B0604020202020204" pitchFamily="34" charset="0"/>
              </a:rPr>
              <a:t>Any rule established in this manner should be applied consistently throughout the presentation material.</a:t>
            </a:r>
          </a:p>
          <a:p>
            <a:r>
              <a:rPr lang="en-GB">
                <a:effectLst/>
                <a:latin typeface="Arial" panose="020B0604020202020204" pitchFamily="34" charset="0"/>
              </a:rPr>
              <a:t>For colour selection please work using the following ordering rule: 1 - 20.</a:t>
            </a:r>
          </a:p>
        </p:txBody>
      </p:sp>
      <p:sp>
        <p:nvSpPr>
          <p:cNvPr id="11" name="Title 1">
            <a:extLst>
              <a:ext uri="{FF2B5EF4-FFF2-40B4-BE49-F238E27FC236}">
                <a16:creationId xmlns:a16="http://schemas.microsoft.com/office/drawing/2014/main" id="{DDE4A09F-867E-FE43-8B0F-C331ECD8E432}"/>
              </a:ext>
            </a:extLst>
          </p:cNvPr>
          <p:cNvSpPr>
            <a:spLocks noGrp="1"/>
          </p:cNvSpPr>
          <p:nvPr>
            <p:ph type="title" hasCustomPrompt="1"/>
          </p:nvPr>
        </p:nvSpPr>
        <p:spPr>
          <a:xfrm>
            <a:off x="442914" y="795675"/>
            <a:ext cx="3024188" cy="978819"/>
          </a:xfrm>
        </p:spPr>
        <p:txBody>
          <a:bodyPr lIns="0" tIns="0" rIns="0" bIns="0" anchor="t" anchorCtr="0">
            <a:noAutofit/>
          </a:bodyPr>
          <a:lstStyle>
            <a:lvl1pPr>
              <a:defRPr sz="3600" b="1" spc="-50" baseline="0">
                <a:solidFill>
                  <a:schemeClr val="tx1"/>
                </a:solidFill>
                <a:latin typeface="+mj-lt"/>
              </a:defRPr>
            </a:lvl1pPr>
          </a:lstStyle>
          <a:p>
            <a:r>
              <a:rPr lang="en-US"/>
              <a:t>Title</a:t>
            </a:r>
          </a:p>
        </p:txBody>
      </p:sp>
      <p:sp>
        <p:nvSpPr>
          <p:cNvPr id="5" name="Chart Placeholder 4">
            <a:extLst>
              <a:ext uri="{FF2B5EF4-FFF2-40B4-BE49-F238E27FC236}">
                <a16:creationId xmlns:a16="http://schemas.microsoft.com/office/drawing/2014/main" id="{156DC898-3775-5A4C-A525-D9A9F84D7CF3}"/>
              </a:ext>
            </a:extLst>
          </p:cNvPr>
          <p:cNvSpPr>
            <a:spLocks noGrp="1"/>
          </p:cNvSpPr>
          <p:nvPr>
            <p:ph type="chart" sz="quarter" idx="28" hasCustomPrompt="1"/>
          </p:nvPr>
        </p:nvSpPr>
        <p:spPr>
          <a:xfrm>
            <a:off x="4798033" y="404819"/>
            <a:ext cx="6519257" cy="6011861"/>
          </a:xfrm>
        </p:spPr>
        <p:txBody>
          <a:bodyPr tIns="576000" anchor="ctr" anchorCtr="0"/>
          <a:lstStyle>
            <a:lvl1pPr algn="ctr">
              <a:buNone/>
              <a:defRPr sz="1200"/>
            </a:lvl1pPr>
          </a:lstStyle>
          <a:p>
            <a:r>
              <a:rPr lang="en-US" dirty="0"/>
              <a:t>Click to insert chart</a:t>
            </a:r>
          </a:p>
        </p:txBody>
      </p:sp>
    </p:spTree>
    <p:extLst>
      <p:ext uri="{BB962C8B-B14F-4D97-AF65-F5344CB8AC3E}">
        <p14:creationId xmlns:p14="http://schemas.microsoft.com/office/powerpoint/2010/main" val="1112976291"/>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1/3 Text_1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82A456-AB32-6C41-9D92-5A5E8CAF9526}"/>
              </a:ext>
            </a:extLst>
          </p:cNvPr>
          <p:cNvSpPr/>
          <p:nvPr userDrawn="1"/>
        </p:nvSpPr>
        <p:spPr>
          <a:xfrm>
            <a:off x="3978445" y="0"/>
            <a:ext cx="82135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 name="Text Placeholder 6">
            <a:extLst>
              <a:ext uri="{FF2B5EF4-FFF2-40B4-BE49-F238E27FC236}">
                <a16:creationId xmlns:a16="http://schemas.microsoft.com/office/drawing/2014/main" id="{1869490C-A7DE-7840-9BEE-509336084ABF}"/>
              </a:ext>
            </a:extLst>
          </p:cNvPr>
          <p:cNvSpPr>
            <a:spLocks noGrp="1"/>
          </p:cNvSpPr>
          <p:nvPr>
            <p:ph type="body" sz="quarter" idx="27" hasCustomPrompt="1"/>
          </p:nvPr>
        </p:nvSpPr>
        <p:spPr>
          <a:xfrm>
            <a:off x="442913" y="2969236"/>
            <a:ext cx="3043237" cy="3052157"/>
          </a:xfrm>
        </p:spPr>
        <p:txBody>
          <a:bodyPr lIns="0" tIns="0" rIns="0" bIns="0" anchor="t">
            <a:noAutofit/>
          </a:bodyPr>
          <a:lstStyle>
            <a:lvl1pPr marL="0" marR="0" indent="0" algn="l" defTabSz="914446" rtl="0" eaLnBrk="1" fontAlgn="auto" latinLnBrk="0" hangingPunct="1">
              <a:lnSpc>
                <a:spcPct val="100000"/>
              </a:lnSpc>
              <a:spcBef>
                <a:spcPts val="1001"/>
              </a:spcBef>
              <a:spcAft>
                <a:spcPts val="0"/>
              </a:spcAft>
              <a:buClrTx/>
              <a:buSzTx/>
              <a:buFont typeface="Arial" panose="020B0604020202020204" pitchFamily="34" charset="0"/>
              <a:buNone/>
              <a:tabLst/>
              <a:defRPr lang="en-GB" sz="1200" smtClean="0">
                <a:effectLst/>
              </a:defRPr>
            </a:lvl1pPr>
            <a:lvl2pPr marL="457223" indent="0">
              <a:buNone/>
              <a:defRPr/>
            </a:lvl2pPr>
            <a:lvl3pPr marL="914446" indent="0">
              <a:buNone/>
              <a:defRPr/>
            </a:lvl3pPr>
            <a:lvl4pPr marL="1371669" indent="0">
              <a:buNone/>
              <a:defRPr/>
            </a:lvl4pPr>
            <a:lvl5pPr marL="1828891" indent="0">
              <a:buNone/>
              <a:defRPr/>
            </a:lvl5pPr>
          </a:lstStyle>
          <a:p>
            <a:r>
              <a:rPr lang="en-GB">
                <a:effectLst/>
                <a:latin typeface="Arial" panose="020B0604020202020204" pitchFamily="34" charset="0"/>
              </a:rPr>
              <a:t>Colours for charts should appear in the order shown within this template. This order has been designed for maximum contrast and legibility.</a:t>
            </a:r>
          </a:p>
          <a:p>
            <a:r>
              <a:rPr lang="en-GB">
                <a:effectLst/>
                <a:latin typeface="Arial" panose="020B0604020202020204" pitchFamily="34" charset="0"/>
              </a:rPr>
              <a:t>Any rule established in this manner should be applied consistently throughout the presentation material.</a:t>
            </a:r>
          </a:p>
          <a:p>
            <a:r>
              <a:rPr lang="en-GB">
                <a:effectLst/>
                <a:latin typeface="Arial" panose="020B0604020202020204" pitchFamily="34" charset="0"/>
              </a:rPr>
              <a:t>For colour selection please work using the following ordering rule: 1 - 20.</a:t>
            </a:r>
          </a:p>
        </p:txBody>
      </p:sp>
      <p:sp>
        <p:nvSpPr>
          <p:cNvPr id="11" name="Title 1">
            <a:extLst>
              <a:ext uri="{FF2B5EF4-FFF2-40B4-BE49-F238E27FC236}">
                <a16:creationId xmlns:a16="http://schemas.microsoft.com/office/drawing/2014/main" id="{DDE4A09F-867E-FE43-8B0F-C331ECD8E432}"/>
              </a:ext>
            </a:extLst>
          </p:cNvPr>
          <p:cNvSpPr>
            <a:spLocks noGrp="1"/>
          </p:cNvSpPr>
          <p:nvPr>
            <p:ph type="title" hasCustomPrompt="1"/>
          </p:nvPr>
        </p:nvSpPr>
        <p:spPr>
          <a:xfrm>
            <a:off x="442914" y="795675"/>
            <a:ext cx="3024188" cy="978819"/>
          </a:xfrm>
        </p:spPr>
        <p:txBody>
          <a:bodyPr lIns="0" tIns="0" rIns="0" bIns="0" anchor="t" anchorCtr="0">
            <a:noAutofit/>
          </a:bodyPr>
          <a:lstStyle>
            <a:lvl1pPr>
              <a:defRPr sz="3600" b="1" spc="-50" baseline="0">
                <a:solidFill>
                  <a:schemeClr val="tx1"/>
                </a:solidFill>
                <a:latin typeface="+mj-lt"/>
              </a:defRPr>
            </a:lvl1pPr>
          </a:lstStyle>
          <a:p>
            <a:r>
              <a:rPr lang="en-US"/>
              <a:t>Title</a:t>
            </a:r>
          </a:p>
        </p:txBody>
      </p:sp>
    </p:spTree>
    <p:extLst>
      <p:ext uri="{BB962C8B-B14F-4D97-AF65-F5344CB8AC3E}">
        <p14:creationId xmlns:p14="http://schemas.microsoft.com/office/powerpoint/2010/main" val="3572259138"/>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Brand Portrait">
    <p:bg>
      <p:bgPr>
        <a:solidFill>
          <a:srgbClr val="D9D9D6"/>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4144FA5-970C-6D41-AAF9-9EA0320F9E5B}"/>
              </a:ext>
            </a:extLst>
          </p:cNvPr>
          <p:cNvSpPr/>
          <p:nvPr userDrawn="1"/>
        </p:nvSpPr>
        <p:spPr>
          <a:xfrm>
            <a:off x="10097158" y="1452850"/>
            <a:ext cx="2094843" cy="4003070"/>
          </a:xfrm>
          <a:custGeom>
            <a:avLst/>
            <a:gdLst>
              <a:gd name="connsiteX0" fmla="*/ 2001535 w 2094843"/>
              <a:gd name="connsiteY0" fmla="*/ 0 h 4003070"/>
              <a:gd name="connsiteX1" fmla="*/ 2094843 w 2094843"/>
              <a:gd name="connsiteY1" fmla="*/ 4712 h 4003070"/>
              <a:gd name="connsiteX2" fmla="*/ 2094843 w 2094843"/>
              <a:gd name="connsiteY2" fmla="*/ 3998359 h 4003070"/>
              <a:gd name="connsiteX3" fmla="*/ 2001535 w 2094843"/>
              <a:gd name="connsiteY3" fmla="*/ 4003070 h 4003070"/>
              <a:gd name="connsiteX4" fmla="*/ 0 w 2094843"/>
              <a:gd name="connsiteY4" fmla="*/ 2001535 h 4003070"/>
              <a:gd name="connsiteX5" fmla="*/ 2001535 w 2094843"/>
              <a:gd name="connsiteY5" fmla="*/ 0 h 400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4843" h="4003070">
                <a:moveTo>
                  <a:pt x="2001535" y="0"/>
                </a:moveTo>
                <a:lnTo>
                  <a:pt x="2094843" y="4712"/>
                </a:lnTo>
                <a:lnTo>
                  <a:pt x="2094843" y="3998359"/>
                </a:lnTo>
                <a:lnTo>
                  <a:pt x="2001535" y="4003070"/>
                </a:lnTo>
                <a:cubicBezTo>
                  <a:pt x="896118" y="4003070"/>
                  <a:pt x="0" y="3106952"/>
                  <a:pt x="0" y="2001535"/>
                </a:cubicBezTo>
                <a:cubicBezTo>
                  <a:pt x="0" y="896118"/>
                  <a:pt x="896118" y="0"/>
                  <a:pt x="20015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solidFill>
                <a:schemeClr val="tx1"/>
              </a:solidFill>
            </a:endParaRPr>
          </a:p>
        </p:txBody>
      </p:sp>
      <p:sp>
        <p:nvSpPr>
          <p:cNvPr id="12" name="Freeform 11">
            <a:extLst>
              <a:ext uri="{FF2B5EF4-FFF2-40B4-BE49-F238E27FC236}">
                <a16:creationId xmlns:a16="http://schemas.microsoft.com/office/drawing/2014/main" id="{42F1AFA1-4268-A84A-AA9F-149A766FFB0A}"/>
              </a:ext>
            </a:extLst>
          </p:cNvPr>
          <p:cNvSpPr/>
          <p:nvPr userDrawn="1"/>
        </p:nvSpPr>
        <p:spPr>
          <a:xfrm>
            <a:off x="-1" y="1452850"/>
            <a:ext cx="2093258" cy="4003070"/>
          </a:xfrm>
          <a:custGeom>
            <a:avLst/>
            <a:gdLst>
              <a:gd name="connsiteX0" fmla="*/ 91723 w 2093258"/>
              <a:gd name="connsiteY0" fmla="*/ 0 h 4003070"/>
              <a:gd name="connsiteX1" fmla="*/ 2093258 w 2093258"/>
              <a:gd name="connsiteY1" fmla="*/ 2001535 h 4003070"/>
              <a:gd name="connsiteX2" fmla="*/ 91723 w 2093258"/>
              <a:gd name="connsiteY2" fmla="*/ 4003070 h 4003070"/>
              <a:gd name="connsiteX3" fmla="*/ 0 w 2093258"/>
              <a:gd name="connsiteY3" fmla="*/ 3998439 h 4003070"/>
              <a:gd name="connsiteX4" fmla="*/ 0 w 2093258"/>
              <a:gd name="connsiteY4" fmla="*/ 4632 h 400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258" h="4003070">
                <a:moveTo>
                  <a:pt x="91723" y="0"/>
                </a:moveTo>
                <a:cubicBezTo>
                  <a:pt x="1197140" y="0"/>
                  <a:pt x="2093258" y="896118"/>
                  <a:pt x="2093258" y="2001535"/>
                </a:cubicBezTo>
                <a:cubicBezTo>
                  <a:pt x="2093258" y="3106952"/>
                  <a:pt x="1197140" y="4003070"/>
                  <a:pt x="91723" y="4003070"/>
                </a:cubicBezTo>
                <a:lnTo>
                  <a:pt x="0" y="3998439"/>
                </a:lnTo>
                <a:lnTo>
                  <a:pt x="0" y="46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solidFill>
                <a:schemeClr val="tx1"/>
              </a:solidFill>
            </a:endParaRPr>
          </a:p>
        </p:txBody>
      </p:sp>
      <p:sp>
        <p:nvSpPr>
          <p:cNvPr id="10" name="Oval 9">
            <a:extLst>
              <a:ext uri="{FF2B5EF4-FFF2-40B4-BE49-F238E27FC236}">
                <a16:creationId xmlns:a16="http://schemas.microsoft.com/office/drawing/2014/main" id="{7CAE7554-F03D-FA43-9409-35602B014E87}"/>
              </a:ext>
            </a:extLst>
          </p:cNvPr>
          <p:cNvSpPr/>
          <p:nvPr userDrawn="1"/>
        </p:nvSpPr>
        <p:spPr>
          <a:xfrm>
            <a:off x="2092523" y="1452850"/>
            <a:ext cx="4003070" cy="4003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chemeClr val="tx1"/>
              </a:solidFill>
            </a:endParaRPr>
          </a:p>
        </p:txBody>
      </p:sp>
      <p:sp>
        <p:nvSpPr>
          <p:cNvPr id="15" name="Title 1">
            <a:extLst>
              <a:ext uri="{FF2B5EF4-FFF2-40B4-BE49-F238E27FC236}">
                <a16:creationId xmlns:a16="http://schemas.microsoft.com/office/drawing/2014/main" id="{3DDF10FB-4424-6247-927E-F7ADFF445172}"/>
              </a:ext>
            </a:extLst>
          </p:cNvPr>
          <p:cNvSpPr>
            <a:spLocks noGrp="1"/>
          </p:cNvSpPr>
          <p:nvPr>
            <p:ph type="title" hasCustomPrompt="1"/>
          </p:nvPr>
        </p:nvSpPr>
        <p:spPr>
          <a:xfrm>
            <a:off x="874714" y="2932549"/>
            <a:ext cx="5885316" cy="992909"/>
          </a:xfrm>
        </p:spPr>
        <p:txBody>
          <a:bodyPr lIns="0" tIns="0" rIns="0" bIns="0" anchor="t" anchorCtr="0">
            <a:noAutofit/>
          </a:bodyPr>
          <a:lstStyle>
            <a:lvl1pPr>
              <a:defRPr sz="3600" b="1" spc="0" baseline="0">
                <a:latin typeface="+mj-lt"/>
              </a:defRPr>
            </a:lvl1pPr>
          </a:lstStyle>
          <a:p>
            <a:r>
              <a:rPr lang="en-GB"/>
              <a:t>Brand portrait slide</a:t>
            </a:r>
            <a:endParaRPr lang="en-US"/>
          </a:p>
        </p:txBody>
      </p:sp>
      <p:sp>
        <p:nvSpPr>
          <p:cNvPr id="3" name="Picture Placeholder 2">
            <a:extLst>
              <a:ext uri="{FF2B5EF4-FFF2-40B4-BE49-F238E27FC236}">
                <a16:creationId xmlns:a16="http://schemas.microsoft.com/office/drawing/2014/main" id="{5CC942AA-0068-034C-A895-AF827127A168}"/>
              </a:ext>
            </a:extLst>
          </p:cNvPr>
          <p:cNvSpPr>
            <a:spLocks noGrp="1"/>
          </p:cNvSpPr>
          <p:nvPr>
            <p:ph type="pic" sz="quarter" idx="10" hasCustomPrompt="1"/>
          </p:nvPr>
        </p:nvSpPr>
        <p:spPr>
          <a:xfrm>
            <a:off x="6351817" y="0"/>
            <a:ext cx="5397274" cy="6858000"/>
          </a:xfrm>
          <a:noFill/>
        </p:spPr>
        <p:txBody>
          <a:bodyPr lIns="251999" tIns="2088000" rIns="251999" anchor="ctr" anchorCtr="0">
            <a:normAutofit/>
          </a:bodyPr>
          <a:lstStyle>
            <a:lvl1pPr marL="15875" indent="0" algn="ctr">
              <a:buNone/>
              <a:tabLst/>
              <a:defRPr sz="1801"/>
            </a:lvl1pPr>
          </a:lstStyle>
          <a:p>
            <a:r>
              <a:rPr lang="en-US" dirty="0"/>
              <a:t>Important! </a:t>
            </a:r>
            <a:br>
              <a:rPr lang="en-US" dirty="0"/>
            </a:br>
            <a:r>
              <a:rPr lang="en-US" dirty="0"/>
              <a:t>This picture must be a PNG file with a transparent background for this layout to work</a:t>
            </a:r>
          </a:p>
        </p:txBody>
      </p:sp>
    </p:spTree>
    <p:extLst>
      <p:ext uri="{BB962C8B-B14F-4D97-AF65-F5344CB8AC3E}">
        <p14:creationId xmlns:p14="http://schemas.microsoft.com/office/powerpoint/2010/main" val="843663561"/>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Quote Page">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89692F9-0D9A-5047-A2DE-AF01E652D3E4}"/>
              </a:ext>
            </a:extLst>
          </p:cNvPr>
          <p:cNvGrpSpPr/>
          <p:nvPr userDrawn="1"/>
        </p:nvGrpSpPr>
        <p:grpSpPr>
          <a:xfrm rot="10800000">
            <a:off x="10969192" y="472158"/>
            <a:ext cx="791330" cy="891987"/>
            <a:chOff x="10567296" y="1029927"/>
            <a:chExt cx="957509" cy="1079305"/>
          </a:xfrm>
        </p:grpSpPr>
        <p:sp>
          <p:nvSpPr>
            <p:cNvPr id="33" name="Oval 32">
              <a:extLst>
                <a:ext uri="{FF2B5EF4-FFF2-40B4-BE49-F238E27FC236}">
                  <a16:creationId xmlns:a16="http://schemas.microsoft.com/office/drawing/2014/main" id="{F528596D-7299-8F44-8616-DCA65AF93A8F}"/>
                </a:ext>
              </a:extLst>
            </p:cNvPr>
            <p:cNvSpPr/>
            <p:nvPr userDrawn="1"/>
          </p:nvSpPr>
          <p:spPr>
            <a:xfrm>
              <a:off x="10799681" y="1029927"/>
              <a:ext cx="362710" cy="362710"/>
            </a:xfrm>
            <a:prstGeom prst="ellipse">
              <a:avLst/>
            </a:prstGeom>
            <a:solidFill>
              <a:srgbClr val="DDE5ED"/>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92138B15-43B3-B844-9901-34814A11BBB4}"/>
                </a:ext>
              </a:extLst>
            </p:cNvPr>
            <p:cNvSpPr/>
            <p:nvPr userDrawn="1"/>
          </p:nvSpPr>
          <p:spPr>
            <a:xfrm>
              <a:off x="11162095" y="1029927"/>
              <a:ext cx="362710" cy="362710"/>
            </a:xfrm>
            <a:prstGeom prst="ellipse">
              <a:avLst/>
            </a:prstGeom>
            <a:solidFill>
              <a:srgbClr val="898D8D"/>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6CBDF9DE-FE44-5C4C-A126-596A1D8484A2}"/>
                </a:ext>
              </a:extLst>
            </p:cNvPr>
            <p:cNvSpPr/>
            <p:nvPr userDrawn="1"/>
          </p:nvSpPr>
          <p:spPr>
            <a:xfrm>
              <a:off x="11162095" y="1392342"/>
              <a:ext cx="362710" cy="362710"/>
            </a:xfrm>
            <a:prstGeom prst="ellipse">
              <a:avLst/>
            </a:prstGeom>
            <a:solidFill>
              <a:srgbClr val="D9D9D6"/>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A871D0FA-230F-A04D-BFCD-DDF210FF733D}"/>
                </a:ext>
              </a:extLst>
            </p:cNvPr>
            <p:cNvSpPr/>
            <p:nvPr userDrawn="1"/>
          </p:nvSpPr>
          <p:spPr>
            <a:xfrm>
              <a:off x="10567296" y="1746522"/>
              <a:ext cx="362710" cy="362710"/>
            </a:xfrm>
            <a:prstGeom prst="ellipse">
              <a:avLst/>
            </a:prstGeom>
            <a:solidFill>
              <a:srgbClr val="000000"/>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7" name="Group 36">
            <a:extLst>
              <a:ext uri="{FF2B5EF4-FFF2-40B4-BE49-F238E27FC236}">
                <a16:creationId xmlns:a16="http://schemas.microsoft.com/office/drawing/2014/main" id="{80A71983-FD33-7E46-881E-54659A858582}"/>
              </a:ext>
            </a:extLst>
          </p:cNvPr>
          <p:cNvGrpSpPr/>
          <p:nvPr userDrawn="1"/>
        </p:nvGrpSpPr>
        <p:grpSpPr>
          <a:xfrm>
            <a:off x="11161244" y="4845869"/>
            <a:ext cx="599276" cy="1196466"/>
            <a:chOff x="10747273" y="2065725"/>
            <a:chExt cx="725124" cy="1447724"/>
          </a:xfrm>
        </p:grpSpPr>
        <p:sp>
          <p:nvSpPr>
            <p:cNvPr id="38" name="Oval 37">
              <a:extLst>
                <a:ext uri="{FF2B5EF4-FFF2-40B4-BE49-F238E27FC236}">
                  <a16:creationId xmlns:a16="http://schemas.microsoft.com/office/drawing/2014/main" id="{F9808B62-2278-B545-BED1-DF8E4EED7ADB}"/>
                </a:ext>
              </a:extLst>
            </p:cNvPr>
            <p:cNvSpPr/>
            <p:nvPr userDrawn="1"/>
          </p:nvSpPr>
          <p:spPr>
            <a:xfrm>
              <a:off x="11109687" y="2065725"/>
              <a:ext cx="362710" cy="36271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 name="Oval 38">
              <a:extLst>
                <a:ext uri="{FF2B5EF4-FFF2-40B4-BE49-F238E27FC236}">
                  <a16:creationId xmlns:a16="http://schemas.microsoft.com/office/drawing/2014/main" id="{ED96DABE-DA36-E844-8D1F-061207B58870}"/>
                </a:ext>
              </a:extLst>
            </p:cNvPr>
            <p:cNvSpPr/>
            <p:nvPr userDrawn="1"/>
          </p:nvSpPr>
          <p:spPr>
            <a:xfrm>
              <a:off x="11109687" y="2422564"/>
              <a:ext cx="362710" cy="362710"/>
            </a:xfrm>
            <a:prstGeom prst="ellipse">
              <a:avLst/>
            </a:prstGeom>
            <a:solidFill>
              <a:srgbClr val="000000"/>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0B98E096-5100-6347-AAE1-70EDCDCA1DEE}"/>
                </a:ext>
              </a:extLst>
            </p:cNvPr>
            <p:cNvSpPr/>
            <p:nvPr userDrawn="1"/>
          </p:nvSpPr>
          <p:spPr>
            <a:xfrm>
              <a:off x="11109687" y="2784979"/>
              <a:ext cx="362710" cy="362710"/>
            </a:xfrm>
            <a:prstGeom prst="ellipse">
              <a:avLst/>
            </a:prstGeom>
            <a:solidFill>
              <a:srgbClr val="D9D9D6"/>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FADE27A3-EF7E-A24A-9BF0-FD034FBC7E03}"/>
                </a:ext>
              </a:extLst>
            </p:cNvPr>
            <p:cNvSpPr/>
            <p:nvPr userDrawn="1"/>
          </p:nvSpPr>
          <p:spPr>
            <a:xfrm>
              <a:off x="10747273" y="2422564"/>
              <a:ext cx="362710" cy="362710"/>
            </a:xfrm>
            <a:prstGeom prst="ellipse">
              <a:avLst/>
            </a:prstGeom>
            <a:solidFill>
              <a:srgbClr val="D9D9D6">
                <a:lumMod val="75000"/>
              </a:srgbClr>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 name="Oval 41">
              <a:extLst>
                <a:ext uri="{FF2B5EF4-FFF2-40B4-BE49-F238E27FC236}">
                  <a16:creationId xmlns:a16="http://schemas.microsoft.com/office/drawing/2014/main" id="{B29F9B64-768F-4542-AE76-5723450BEEA7}"/>
                </a:ext>
              </a:extLst>
            </p:cNvPr>
            <p:cNvSpPr/>
            <p:nvPr userDrawn="1"/>
          </p:nvSpPr>
          <p:spPr>
            <a:xfrm>
              <a:off x="11109687" y="3150739"/>
              <a:ext cx="362710" cy="362710"/>
            </a:xfrm>
            <a:prstGeom prst="ellipse">
              <a:avLst/>
            </a:prstGeom>
            <a:solidFill>
              <a:srgbClr val="DDE5ED"/>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3" name="Group 42">
            <a:extLst>
              <a:ext uri="{FF2B5EF4-FFF2-40B4-BE49-F238E27FC236}">
                <a16:creationId xmlns:a16="http://schemas.microsoft.com/office/drawing/2014/main" id="{2196DBA4-0631-004F-A5EF-A920CCA1C38D}"/>
              </a:ext>
            </a:extLst>
          </p:cNvPr>
          <p:cNvGrpSpPr/>
          <p:nvPr userDrawn="1"/>
        </p:nvGrpSpPr>
        <p:grpSpPr>
          <a:xfrm flipV="1">
            <a:off x="431481" y="5282109"/>
            <a:ext cx="971088" cy="760226"/>
            <a:chOff x="344127" y="1492407"/>
            <a:chExt cx="1175017" cy="919874"/>
          </a:xfrm>
        </p:grpSpPr>
        <p:sp>
          <p:nvSpPr>
            <p:cNvPr id="44" name="Oval 43">
              <a:extLst>
                <a:ext uri="{FF2B5EF4-FFF2-40B4-BE49-F238E27FC236}">
                  <a16:creationId xmlns:a16="http://schemas.microsoft.com/office/drawing/2014/main" id="{534D9933-EC07-4844-8BDF-4DFD71CCC003}"/>
                </a:ext>
              </a:extLst>
            </p:cNvPr>
            <p:cNvSpPr/>
            <p:nvPr userDrawn="1"/>
          </p:nvSpPr>
          <p:spPr>
            <a:xfrm>
              <a:off x="794020" y="1492407"/>
              <a:ext cx="362710" cy="362710"/>
            </a:xfrm>
            <a:prstGeom prst="ellipse">
              <a:avLst/>
            </a:prstGeom>
            <a:solidFill>
              <a:srgbClr val="000000"/>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8FB80A12-8889-D64D-B598-B51B16606A83}"/>
                </a:ext>
              </a:extLst>
            </p:cNvPr>
            <p:cNvSpPr/>
            <p:nvPr userDrawn="1"/>
          </p:nvSpPr>
          <p:spPr>
            <a:xfrm>
              <a:off x="1156434" y="1492407"/>
              <a:ext cx="362710" cy="362710"/>
            </a:xfrm>
            <a:prstGeom prst="ellipse">
              <a:avLst/>
            </a:prstGeom>
            <a:solidFill>
              <a:srgbClr val="D9D9D6">
                <a:lumMod val="50000"/>
              </a:srgbClr>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96CA7DA9-3D6E-5E4D-9157-7ED81FE29F6C}"/>
                </a:ext>
              </a:extLst>
            </p:cNvPr>
            <p:cNvSpPr/>
            <p:nvPr userDrawn="1"/>
          </p:nvSpPr>
          <p:spPr>
            <a:xfrm>
              <a:off x="344127" y="2049571"/>
              <a:ext cx="362710" cy="362710"/>
            </a:xfrm>
            <a:prstGeom prst="ellipse">
              <a:avLst/>
            </a:prstGeom>
            <a:solidFill>
              <a:srgbClr val="898D8D"/>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49" name="Title 1">
            <a:extLst>
              <a:ext uri="{FF2B5EF4-FFF2-40B4-BE49-F238E27FC236}">
                <a16:creationId xmlns:a16="http://schemas.microsoft.com/office/drawing/2014/main" id="{85EE7B85-D0C2-854E-8D95-F3BB4AA15C91}"/>
              </a:ext>
            </a:extLst>
          </p:cNvPr>
          <p:cNvSpPr>
            <a:spLocks noGrp="1"/>
          </p:cNvSpPr>
          <p:nvPr>
            <p:ph type="title" hasCustomPrompt="1"/>
          </p:nvPr>
        </p:nvSpPr>
        <p:spPr>
          <a:xfrm>
            <a:off x="1739903" y="1368102"/>
            <a:ext cx="8712199" cy="2745619"/>
          </a:xfrm>
        </p:spPr>
        <p:txBody>
          <a:bodyPr lIns="90000" tIns="0" rIns="90000" bIns="0" anchor="ctr" anchorCtr="0">
            <a:noAutofit/>
          </a:bodyPr>
          <a:lstStyle>
            <a:lvl1pPr algn="ctr">
              <a:defRPr sz="4800" b="0" spc="0" baseline="0">
                <a:solidFill>
                  <a:schemeClr val="tx1"/>
                </a:solidFill>
                <a:latin typeface="+mj-lt"/>
              </a:defRPr>
            </a:lvl1pPr>
          </a:lstStyle>
          <a:p>
            <a:r>
              <a:rPr lang="en-GB"/>
              <a:t>“add quote”</a:t>
            </a:r>
            <a:endParaRPr lang="en-US"/>
          </a:p>
        </p:txBody>
      </p:sp>
      <p:sp>
        <p:nvSpPr>
          <p:cNvPr id="50" name="Picture Placeholder 12">
            <a:extLst>
              <a:ext uri="{FF2B5EF4-FFF2-40B4-BE49-F238E27FC236}">
                <a16:creationId xmlns:a16="http://schemas.microsoft.com/office/drawing/2014/main" id="{12C015A0-CA0E-E048-916C-A711DF98ADA4}"/>
              </a:ext>
            </a:extLst>
          </p:cNvPr>
          <p:cNvSpPr>
            <a:spLocks noGrp="1"/>
          </p:cNvSpPr>
          <p:nvPr>
            <p:ph type="pic" sz="quarter" idx="24"/>
          </p:nvPr>
        </p:nvSpPr>
        <p:spPr>
          <a:xfrm>
            <a:off x="5501573" y="4337696"/>
            <a:ext cx="1188859" cy="1188860"/>
          </a:xfrm>
          <a:prstGeom prst="ellipse">
            <a:avLst/>
          </a:prstGeom>
          <a:solidFill>
            <a:schemeClr val="bg1">
              <a:lumMod val="95000"/>
            </a:schemeClr>
          </a:solidFill>
        </p:spPr>
        <p:txBody>
          <a:bodyPr lIns="0" tIns="108000" rIns="0" bIns="0">
            <a:normAutofit/>
          </a:bodyPr>
          <a:lstStyle>
            <a:lvl1pPr marL="17465" indent="-17465" algn="ctr">
              <a:buNone/>
              <a:tabLst/>
              <a:defRPr sz="1801"/>
            </a:lvl1pPr>
          </a:lstStyle>
          <a:p>
            <a:endParaRPr lang="en-US" dirty="0"/>
          </a:p>
        </p:txBody>
      </p:sp>
      <p:sp>
        <p:nvSpPr>
          <p:cNvPr id="51" name="Content Placeholder 2">
            <a:extLst>
              <a:ext uri="{FF2B5EF4-FFF2-40B4-BE49-F238E27FC236}">
                <a16:creationId xmlns:a16="http://schemas.microsoft.com/office/drawing/2014/main" id="{15C147DC-0598-E24F-BCA2-E596CE2A7931}"/>
              </a:ext>
            </a:extLst>
          </p:cNvPr>
          <p:cNvSpPr>
            <a:spLocks noGrp="1"/>
          </p:cNvSpPr>
          <p:nvPr>
            <p:ph idx="23" hasCustomPrompt="1"/>
          </p:nvPr>
        </p:nvSpPr>
        <p:spPr>
          <a:xfrm>
            <a:off x="4573747" y="5718773"/>
            <a:ext cx="3044508" cy="376759"/>
          </a:xfrm>
        </p:spPr>
        <p:txBody>
          <a:bodyPr lIns="0" tIns="0" rIns="0" bIns="0">
            <a:noAutofit/>
          </a:bodyPr>
          <a:lstStyle>
            <a:lvl1pPr marL="9525" indent="-9525" algn="ctr">
              <a:spcBef>
                <a:spcPts val="0"/>
              </a:spcBef>
              <a:buNone/>
              <a:tabLst/>
              <a:defRPr sz="1600" b="1" spc="0" baseline="0"/>
            </a:lvl1pPr>
            <a:lvl2pPr>
              <a:buFont typeface="Arial" panose="020B0604020202020204" pitchFamily="34" charset="0"/>
              <a:buChar char="•"/>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vl6pPr>
              <a:defRPr sz="1600" spc="100" baseline="0">
                <a:solidFill>
                  <a:schemeClr val="tx1">
                    <a:lumMod val="50000"/>
                    <a:lumOff val="50000"/>
                  </a:schemeClr>
                </a:solidFill>
              </a:defRPr>
            </a:lvl6pPr>
          </a:lstStyle>
          <a:p>
            <a:r>
              <a:rPr lang="en-GB" sz="1600">
                <a:solidFill>
                  <a:schemeClr val="tx1"/>
                </a:solidFill>
              </a:rPr>
              <a:t>Attributed to</a:t>
            </a:r>
            <a:endParaRPr lang="en-US" sz="1600">
              <a:solidFill>
                <a:schemeClr val="tx1"/>
              </a:solidFill>
            </a:endParaRPr>
          </a:p>
        </p:txBody>
      </p:sp>
    </p:spTree>
    <p:extLst>
      <p:ext uri="{BB962C8B-B14F-4D97-AF65-F5344CB8AC3E}">
        <p14:creationId xmlns:p14="http://schemas.microsoft.com/office/powerpoint/2010/main" val="581635018"/>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Stats, Image and Tex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F4F152B-2643-2248-A0D9-B71604061B65}"/>
              </a:ext>
            </a:extLst>
          </p:cNvPr>
          <p:cNvSpPr/>
          <p:nvPr userDrawn="1"/>
        </p:nvSpPr>
        <p:spPr>
          <a:xfrm>
            <a:off x="-1" y="3429000"/>
            <a:ext cx="6959601"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1" dirty="0">
              <a:solidFill>
                <a:schemeClr val="tx1"/>
              </a:solidFill>
            </a:endParaRPr>
          </a:p>
        </p:txBody>
      </p:sp>
      <p:sp>
        <p:nvSpPr>
          <p:cNvPr id="21" name="Rectangle 20">
            <a:extLst>
              <a:ext uri="{FF2B5EF4-FFF2-40B4-BE49-F238E27FC236}">
                <a16:creationId xmlns:a16="http://schemas.microsoft.com/office/drawing/2014/main" id="{8BF35948-B8D4-DB42-9190-AB86FD995EAF}"/>
              </a:ext>
            </a:extLst>
          </p:cNvPr>
          <p:cNvSpPr/>
          <p:nvPr userDrawn="1"/>
        </p:nvSpPr>
        <p:spPr>
          <a:xfrm>
            <a:off x="6959600" y="0"/>
            <a:ext cx="5232401" cy="6858000"/>
          </a:xfrm>
          <a:prstGeom prst="rect">
            <a:avLst/>
          </a:prstGeom>
          <a:solidFill>
            <a:srgbClr val="B2BABF"/>
          </a:solidFill>
          <a:ln w="12700" cap="flat" cmpd="sng" algn="ctr">
            <a:noFill/>
            <a:prstDash val="solid"/>
            <a:miter lim="800000"/>
          </a:ln>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 name="Picture Placeholder 2">
            <a:extLst>
              <a:ext uri="{FF2B5EF4-FFF2-40B4-BE49-F238E27FC236}">
                <a16:creationId xmlns:a16="http://schemas.microsoft.com/office/drawing/2014/main" id="{2AA13521-F353-024E-A64E-85612725D321}"/>
              </a:ext>
            </a:extLst>
          </p:cNvPr>
          <p:cNvSpPr>
            <a:spLocks noGrp="1"/>
          </p:cNvSpPr>
          <p:nvPr>
            <p:ph type="pic" sz="quarter" idx="44" hasCustomPrompt="1"/>
          </p:nvPr>
        </p:nvSpPr>
        <p:spPr>
          <a:xfrm>
            <a:off x="8044386" y="1124330"/>
            <a:ext cx="3060000" cy="3060000"/>
          </a:xfrm>
          <a:prstGeom prst="ellipse">
            <a:avLst/>
          </a:prstGeom>
          <a:solidFill>
            <a:schemeClr val="bg1">
              <a:lumMod val="95000"/>
            </a:schemeClr>
          </a:solidFill>
        </p:spPr>
        <p:txBody>
          <a:bodyPr tIns="684000">
            <a:normAutofit/>
          </a:bodyPr>
          <a:lstStyle>
            <a:lvl1pPr marL="17465" indent="-17465" algn="ctr">
              <a:buNone/>
              <a:tabLst/>
              <a:defRPr sz="1801"/>
            </a:lvl1pPr>
          </a:lstStyle>
          <a:p>
            <a:r>
              <a:rPr lang="en-US" dirty="0"/>
              <a:t>Click to insert pic</a:t>
            </a:r>
          </a:p>
        </p:txBody>
      </p:sp>
      <p:sp>
        <p:nvSpPr>
          <p:cNvPr id="18" name="Text Placeholder 3">
            <a:extLst>
              <a:ext uri="{FF2B5EF4-FFF2-40B4-BE49-F238E27FC236}">
                <a16:creationId xmlns:a16="http://schemas.microsoft.com/office/drawing/2014/main" id="{1D20A287-CA91-FC49-A157-9680AE7466AD}"/>
              </a:ext>
            </a:extLst>
          </p:cNvPr>
          <p:cNvSpPr>
            <a:spLocks noGrp="1"/>
          </p:cNvSpPr>
          <p:nvPr>
            <p:ph type="body" sz="quarter" idx="48" hasCustomPrompt="1"/>
          </p:nvPr>
        </p:nvSpPr>
        <p:spPr>
          <a:xfrm>
            <a:off x="8044386" y="4541712"/>
            <a:ext cx="3060000" cy="1321995"/>
          </a:xfrm>
        </p:spPr>
        <p:txBody>
          <a:bodyPr lIns="0" tIns="0" rIns="0" bIns="0">
            <a:noAutofit/>
          </a:bodyPr>
          <a:lstStyle>
            <a:lvl1pPr marL="9525" marR="0" indent="-9525"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401" b="1"/>
            </a:lvl1pPr>
            <a:lvl2pPr marL="11113" indent="0">
              <a:lnSpc>
                <a:spcPct val="100000"/>
              </a:lnSpc>
              <a:spcBef>
                <a:spcPts val="300"/>
              </a:spcBef>
              <a:spcAft>
                <a:spcPts val="300"/>
              </a:spcAft>
              <a:buNone/>
              <a:tabLst/>
              <a:defRPr sz="1200"/>
            </a:lvl2pPr>
            <a:lvl3pPr marL="712824" indent="-254013">
              <a:lnSpc>
                <a:spcPct val="100000"/>
              </a:lnSpc>
              <a:spcBef>
                <a:spcPts val="300"/>
              </a:spcBef>
              <a:spcAft>
                <a:spcPts val="300"/>
              </a:spcAft>
              <a:tabLst/>
              <a:defRPr sz="1200"/>
            </a:lvl3pPr>
            <a:lvl4pPr marL="1111305" indent="-217498">
              <a:lnSpc>
                <a:spcPct val="100000"/>
              </a:lnSpc>
              <a:spcBef>
                <a:spcPts val="300"/>
              </a:spcBef>
              <a:spcAft>
                <a:spcPts val="300"/>
              </a:spcAft>
              <a:tabLst/>
              <a:defRPr sz="1200"/>
            </a:lvl4pPr>
            <a:lvl5pPr marL="1559004" indent="-204798">
              <a:lnSpc>
                <a:spcPct val="100000"/>
              </a:lnSpc>
              <a:spcBef>
                <a:spcPts val="300"/>
              </a:spcBef>
              <a:spcAft>
                <a:spcPts val="300"/>
              </a:spcAft>
              <a:tabLst/>
              <a:defRPr sz="1200"/>
            </a:lvl5pPr>
            <a:lvl6pPr marL="2055916" indent="-217498">
              <a:lnSpc>
                <a:spcPct val="100000"/>
              </a:lnSpc>
              <a:spcBef>
                <a:spcPts val="300"/>
              </a:spcBef>
              <a:spcAft>
                <a:spcPts val="300"/>
              </a:spcAft>
              <a:tabLst/>
              <a:defRPr sz="1200"/>
            </a:lvl6pPr>
            <a:lvl7pPr marL="2540128" indent="-254013">
              <a:lnSpc>
                <a:spcPct val="100000"/>
              </a:lnSpc>
              <a:spcBef>
                <a:spcPts val="300"/>
              </a:spcBef>
              <a:spcAft>
                <a:spcPts val="300"/>
              </a:spcAft>
              <a:tabLst/>
              <a:defRPr sz="1100">
                <a:solidFill>
                  <a:schemeClr val="tx2"/>
                </a:solidFill>
              </a:defRPr>
            </a:lvl7pPr>
          </a:lstStyle>
          <a:p>
            <a:pPr lvl="0"/>
            <a:r>
              <a:rPr lang="en-GB"/>
              <a:t>First level with no indent – creates a title. If a title is not needed click indent [via increase list level button on toolbar]</a:t>
            </a:r>
          </a:p>
          <a:p>
            <a:pPr lvl="1"/>
            <a:r>
              <a:rPr lang="en-GB"/>
              <a:t>Second indent [via increase list level button on toolbar] – creates paragraph text</a:t>
            </a:r>
          </a:p>
        </p:txBody>
      </p:sp>
      <p:sp>
        <p:nvSpPr>
          <p:cNvPr id="22" name="Text Placeholder 3">
            <a:extLst>
              <a:ext uri="{FF2B5EF4-FFF2-40B4-BE49-F238E27FC236}">
                <a16:creationId xmlns:a16="http://schemas.microsoft.com/office/drawing/2014/main" id="{E270377E-7402-654F-B676-D74E7FEC83F0}"/>
              </a:ext>
            </a:extLst>
          </p:cNvPr>
          <p:cNvSpPr>
            <a:spLocks noGrp="1"/>
          </p:cNvSpPr>
          <p:nvPr>
            <p:ph type="body" sz="quarter" idx="49" hasCustomPrompt="1"/>
          </p:nvPr>
        </p:nvSpPr>
        <p:spPr>
          <a:xfrm>
            <a:off x="438243" y="1124331"/>
            <a:ext cx="4286160" cy="1688142"/>
          </a:xfrm>
        </p:spPr>
        <p:txBody>
          <a:bodyPr lIns="0" tIns="0" rIns="0" bIns="0" anchor="b" anchorCtr="0">
            <a:noAutofit/>
          </a:bodyPr>
          <a:lstStyle>
            <a:lvl1pPr marL="9525" marR="0" indent="-9525"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600" b="1"/>
            </a:lvl1pPr>
            <a:lvl2pPr marL="11113" indent="0">
              <a:lnSpc>
                <a:spcPct val="100000"/>
              </a:lnSpc>
              <a:spcBef>
                <a:spcPts val="300"/>
              </a:spcBef>
              <a:spcAft>
                <a:spcPts val="300"/>
              </a:spcAft>
              <a:buNone/>
              <a:tabLst/>
              <a:defRPr sz="1600"/>
            </a:lvl2pPr>
            <a:lvl3pPr marL="712824" indent="-254013">
              <a:lnSpc>
                <a:spcPct val="100000"/>
              </a:lnSpc>
              <a:spcBef>
                <a:spcPts val="300"/>
              </a:spcBef>
              <a:spcAft>
                <a:spcPts val="300"/>
              </a:spcAft>
              <a:tabLst/>
              <a:defRPr sz="1200"/>
            </a:lvl3pPr>
            <a:lvl4pPr marL="1111305" indent="-217498">
              <a:lnSpc>
                <a:spcPct val="100000"/>
              </a:lnSpc>
              <a:spcBef>
                <a:spcPts val="300"/>
              </a:spcBef>
              <a:spcAft>
                <a:spcPts val="300"/>
              </a:spcAft>
              <a:tabLst/>
              <a:defRPr sz="1200"/>
            </a:lvl4pPr>
            <a:lvl5pPr marL="1559004" indent="-204798">
              <a:lnSpc>
                <a:spcPct val="100000"/>
              </a:lnSpc>
              <a:spcBef>
                <a:spcPts val="300"/>
              </a:spcBef>
              <a:spcAft>
                <a:spcPts val="300"/>
              </a:spcAft>
              <a:tabLst/>
              <a:defRPr sz="1200"/>
            </a:lvl5pPr>
            <a:lvl6pPr marL="2055916" indent="-217498">
              <a:lnSpc>
                <a:spcPct val="100000"/>
              </a:lnSpc>
              <a:spcBef>
                <a:spcPts val="300"/>
              </a:spcBef>
              <a:spcAft>
                <a:spcPts val="300"/>
              </a:spcAft>
              <a:tabLst/>
              <a:defRPr sz="1200"/>
            </a:lvl6pPr>
            <a:lvl7pPr marL="2540128" indent="-254013">
              <a:lnSpc>
                <a:spcPct val="100000"/>
              </a:lnSpc>
              <a:spcBef>
                <a:spcPts val="300"/>
              </a:spcBef>
              <a:spcAft>
                <a:spcPts val="300"/>
              </a:spcAft>
              <a:tabLst/>
              <a:defRPr sz="1100">
                <a:solidFill>
                  <a:schemeClr val="tx2"/>
                </a:solidFill>
              </a:defRPr>
            </a:lvl7pPr>
          </a:lstStyle>
          <a:p>
            <a:pPr lvl="0"/>
            <a:r>
              <a:rPr lang="en-GB"/>
              <a:t>First level with no indent – creates a title. If a title is not needed click indent [via increase list level button on toolbar]</a:t>
            </a:r>
          </a:p>
          <a:p>
            <a:pPr lvl="1"/>
            <a:r>
              <a:rPr lang="en-GB"/>
              <a:t>Second indent [via increase list level button on toolbar] – creates paragraph text</a:t>
            </a:r>
          </a:p>
        </p:txBody>
      </p:sp>
      <p:sp>
        <p:nvSpPr>
          <p:cNvPr id="23" name="Content Placeholder 2">
            <a:extLst>
              <a:ext uri="{FF2B5EF4-FFF2-40B4-BE49-F238E27FC236}">
                <a16:creationId xmlns:a16="http://schemas.microsoft.com/office/drawing/2014/main" id="{553A1A09-A8B9-E642-AD75-9B5C33CAF7BB}"/>
              </a:ext>
            </a:extLst>
          </p:cNvPr>
          <p:cNvSpPr>
            <a:spLocks noGrp="1"/>
          </p:cNvSpPr>
          <p:nvPr>
            <p:ph idx="50" hasCustomPrompt="1"/>
          </p:nvPr>
        </p:nvSpPr>
        <p:spPr>
          <a:xfrm>
            <a:off x="438241" y="5491967"/>
            <a:ext cx="2365593" cy="432436"/>
          </a:xfrm>
        </p:spPr>
        <p:txBody>
          <a:bodyPr lIns="0" tIns="0" rIns="0" bIns="0">
            <a:noAutofit/>
          </a:bodyPr>
          <a:lstStyle>
            <a:lvl1pPr marL="9525" indent="-9525" algn="l">
              <a:spcBef>
                <a:spcPts val="0"/>
              </a:spcBef>
              <a:buNone/>
              <a:tabLst/>
              <a:defRPr lang="en-GB" sz="1401" b="0" kern="1200" spc="0" baseline="0" dirty="0">
                <a:solidFill>
                  <a:schemeClr val="bg1"/>
                </a:solidFill>
                <a:latin typeface="+mn-lt"/>
                <a:ea typeface="+mn-ea"/>
                <a:cs typeface="+mn-cs"/>
              </a:defRPr>
            </a:lvl1pPr>
            <a:lvl2pPr>
              <a:buFont typeface="Arial" panose="020B0604020202020204" pitchFamily="34" charset="0"/>
              <a:buChar char="•"/>
              <a:defRPr sz="2400" spc="100" baseline="0"/>
            </a:lvl2pPr>
            <a:lvl3pPr>
              <a:buFont typeface="Arial" panose="020B0604020202020204" pitchFamily="34" charset="0"/>
              <a:buChar char="•"/>
              <a:defRPr sz="2400" spc="100" baseline="0"/>
            </a:lvl3pPr>
            <a:lvl4pPr>
              <a:buFont typeface="Arial" panose="020B0604020202020204" pitchFamily="34" charset="0"/>
              <a:buChar char="•"/>
              <a:defRPr sz="2400" spc="100" baseline="0"/>
            </a:lvl4pPr>
            <a:lvl5pPr>
              <a:buFont typeface="Arial" panose="020B0604020202020204" pitchFamily="34" charset="0"/>
              <a:buChar char="•"/>
              <a:defRPr sz="2400" spc="100" baseline="0"/>
            </a:lvl5pPr>
            <a:lvl6pPr>
              <a:defRPr sz="2400" spc="100" baseline="0">
                <a:solidFill>
                  <a:schemeClr val="tx1">
                    <a:lumMod val="50000"/>
                    <a:lumOff val="50000"/>
                  </a:schemeClr>
                </a:solidFill>
              </a:defRPr>
            </a:lvl6pPr>
          </a:lstStyle>
          <a:p>
            <a:pPr lvl="0"/>
            <a:r>
              <a:rPr lang="en-GB"/>
              <a:t>Click to add units</a:t>
            </a:r>
          </a:p>
        </p:txBody>
      </p:sp>
      <p:sp>
        <p:nvSpPr>
          <p:cNvPr id="24" name="Content Placeholder 2">
            <a:extLst>
              <a:ext uri="{FF2B5EF4-FFF2-40B4-BE49-F238E27FC236}">
                <a16:creationId xmlns:a16="http://schemas.microsoft.com/office/drawing/2014/main" id="{09BDBC33-2CBE-D040-B35B-AA95F1078DB3}"/>
              </a:ext>
            </a:extLst>
          </p:cNvPr>
          <p:cNvSpPr>
            <a:spLocks noGrp="1"/>
          </p:cNvSpPr>
          <p:nvPr>
            <p:ph idx="28" hasCustomPrompt="1"/>
          </p:nvPr>
        </p:nvSpPr>
        <p:spPr>
          <a:xfrm>
            <a:off x="438241" y="4074075"/>
            <a:ext cx="2365593" cy="1350266"/>
          </a:xfrm>
        </p:spPr>
        <p:txBody>
          <a:bodyPr lIns="0" tIns="0" rIns="0" bIns="0" anchor="b" anchorCtr="0">
            <a:noAutofit/>
          </a:bodyPr>
          <a:lstStyle>
            <a:lvl1pPr marL="9525" indent="-9525" algn="l">
              <a:buNone/>
              <a:tabLst/>
              <a:defRPr sz="7200" b="0" spc="0" baseline="0">
                <a:solidFill>
                  <a:schemeClr val="bg1"/>
                </a:solidFill>
              </a:defRPr>
            </a:lvl1pPr>
            <a:lvl2pPr>
              <a:buFont typeface="Arial" panose="020B0604020202020204" pitchFamily="34" charset="0"/>
              <a:buChar char="•"/>
              <a:defRPr sz="2400" spc="100" baseline="0"/>
            </a:lvl2pPr>
            <a:lvl3pPr>
              <a:buFont typeface="Arial" panose="020B0604020202020204" pitchFamily="34" charset="0"/>
              <a:buChar char="•"/>
              <a:defRPr sz="2400" spc="100" baseline="0"/>
            </a:lvl3pPr>
            <a:lvl4pPr>
              <a:buFont typeface="Arial" panose="020B0604020202020204" pitchFamily="34" charset="0"/>
              <a:buChar char="•"/>
              <a:defRPr sz="2400" spc="100" baseline="0"/>
            </a:lvl4pPr>
            <a:lvl5pPr>
              <a:buFont typeface="Arial" panose="020B0604020202020204" pitchFamily="34" charset="0"/>
              <a:buChar char="•"/>
              <a:defRPr sz="2400" spc="100" baseline="0"/>
            </a:lvl5pPr>
            <a:lvl6pPr>
              <a:defRPr sz="2400" spc="100" baseline="0">
                <a:solidFill>
                  <a:schemeClr val="tx1">
                    <a:lumMod val="50000"/>
                    <a:lumOff val="50000"/>
                  </a:schemeClr>
                </a:solidFill>
              </a:defRPr>
            </a:lvl6pPr>
          </a:lstStyle>
          <a:p>
            <a:pPr lvl="0"/>
            <a:r>
              <a:rPr lang="en-GB"/>
              <a:t>00%</a:t>
            </a:r>
          </a:p>
        </p:txBody>
      </p:sp>
      <p:sp>
        <p:nvSpPr>
          <p:cNvPr id="26" name="Content Placeholder 2">
            <a:extLst>
              <a:ext uri="{FF2B5EF4-FFF2-40B4-BE49-F238E27FC236}">
                <a16:creationId xmlns:a16="http://schemas.microsoft.com/office/drawing/2014/main" id="{87E26572-0615-2941-B874-C604EF319D35}"/>
              </a:ext>
            </a:extLst>
          </p:cNvPr>
          <p:cNvSpPr>
            <a:spLocks noGrp="1"/>
          </p:cNvSpPr>
          <p:nvPr>
            <p:ph idx="46" hasCustomPrompt="1"/>
          </p:nvPr>
        </p:nvSpPr>
        <p:spPr>
          <a:xfrm>
            <a:off x="3541606" y="4074075"/>
            <a:ext cx="2365593" cy="1350266"/>
          </a:xfrm>
        </p:spPr>
        <p:txBody>
          <a:bodyPr lIns="0" tIns="0" rIns="0" bIns="0" anchor="b" anchorCtr="0">
            <a:noAutofit/>
          </a:bodyPr>
          <a:lstStyle>
            <a:lvl1pPr marL="9525" indent="-9525" algn="l">
              <a:buNone/>
              <a:tabLst/>
              <a:defRPr sz="7200" b="0" spc="0" baseline="0">
                <a:solidFill>
                  <a:schemeClr val="bg1"/>
                </a:solidFill>
              </a:defRPr>
            </a:lvl1pPr>
            <a:lvl2pPr>
              <a:buFont typeface="Arial" panose="020B0604020202020204" pitchFamily="34" charset="0"/>
              <a:buChar char="•"/>
              <a:defRPr sz="2400" spc="100" baseline="0"/>
            </a:lvl2pPr>
            <a:lvl3pPr>
              <a:buFont typeface="Arial" panose="020B0604020202020204" pitchFamily="34" charset="0"/>
              <a:buChar char="•"/>
              <a:defRPr sz="2400" spc="100" baseline="0"/>
            </a:lvl3pPr>
            <a:lvl4pPr>
              <a:buFont typeface="Arial" panose="020B0604020202020204" pitchFamily="34" charset="0"/>
              <a:buChar char="•"/>
              <a:defRPr sz="2400" spc="100" baseline="0"/>
            </a:lvl4pPr>
            <a:lvl5pPr>
              <a:buFont typeface="Arial" panose="020B0604020202020204" pitchFamily="34" charset="0"/>
              <a:buChar char="•"/>
              <a:defRPr sz="2400" spc="100" baseline="0"/>
            </a:lvl5pPr>
            <a:lvl6pPr>
              <a:defRPr sz="2400" spc="100" baseline="0">
                <a:solidFill>
                  <a:schemeClr val="tx1">
                    <a:lumMod val="50000"/>
                    <a:lumOff val="50000"/>
                  </a:schemeClr>
                </a:solidFill>
              </a:defRPr>
            </a:lvl6pPr>
          </a:lstStyle>
          <a:p>
            <a:pPr lvl="0"/>
            <a:r>
              <a:rPr lang="en-GB"/>
              <a:t>00%</a:t>
            </a:r>
          </a:p>
        </p:txBody>
      </p:sp>
      <p:sp>
        <p:nvSpPr>
          <p:cNvPr id="30" name="Content Placeholder 2">
            <a:extLst>
              <a:ext uri="{FF2B5EF4-FFF2-40B4-BE49-F238E27FC236}">
                <a16:creationId xmlns:a16="http://schemas.microsoft.com/office/drawing/2014/main" id="{D5695285-ED24-514B-BDFC-5B1EA19E1DE9}"/>
              </a:ext>
            </a:extLst>
          </p:cNvPr>
          <p:cNvSpPr>
            <a:spLocks noGrp="1"/>
          </p:cNvSpPr>
          <p:nvPr>
            <p:ph idx="51" hasCustomPrompt="1"/>
          </p:nvPr>
        </p:nvSpPr>
        <p:spPr>
          <a:xfrm>
            <a:off x="3541606" y="5491967"/>
            <a:ext cx="2365593" cy="432436"/>
          </a:xfrm>
        </p:spPr>
        <p:txBody>
          <a:bodyPr lIns="0" tIns="0" rIns="0" bIns="0">
            <a:noAutofit/>
          </a:bodyPr>
          <a:lstStyle>
            <a:lvl1pPr marL="9525" indent="-9525" algn="l">
              <a:spcBef>
                <a:spcPts val="0"/>
              </a:spcBef>
              <a:buNone/>
              <a:tabLst/>
              <a:defRPr lang="en-GB" sz="1401" b="0" kern="1200" spc="0" baseline="0" dirty="0">
                <a:solidFill>
                  <a:schemeClr val="bg1"/>
                </a:solidFill>
                <a:latin typeface="+mn-lt"/>
                <a:ea typeface="+mn-ea"/>
                <a:cs typeface="+mn-cs"/>
              </a:defRPr>
            </a:lvl1pPr>
            <a:lvl2pPr>
              <a:buFont typeface="Arial" panose="020B0604020202020204" pitchFamily="34" charset="0"/>
              <a:buChar char="•"/>
              <a:defRPr sz="2400" spc="100" baseline="0"/>
            </a:lvl2pPr>
            <a:lvl3pPr>
              <a:buFont typeface="Arial" panose="020B0604020202020204" pitchFamily="34" charset="0"/>
              <a:buChar char="•"/>
              <a:defRPr sz="2400" spc="100" baseline="0"/>
            </a:lvl3pPr>
            <a:lvl4pPr>
              <a:buFont typeface="Arial" panose="020B0604020202020204" pitchFamily="34" charset="0"/>
              <a:buChar char="•"/>
              <a:defRPr sz="2400" spc="100" baseline="0"/>
            </a:lvl4pPr>
            <a:lvl5pPr>
              <a:buFont typeface="Arial" panose="020B0604020202020204" pitchFamily="34" charset="0"/>
              <a:buChar char="•"/>
              <a:defRPr sz="2400" spc="100" baseline="0"/>
            </a:lvl5pPr>
            <a:lvl6pPr>
              <a:defRPr sz="2400" spc="100" baseline="0">
                <a:solidFill>
                  <a:schemeClr val="tx1">
                    <a:lumMod val="50000"/>
                    <a:lumOff val="50000"/>
                  </a:schemeClr>
                </a:solidFill>
              </a:defRPr>
            </a:lvl6pPr>
          </a:lstStyle>
          <a:p>
            <a:pPr lvl="0"/>
            <a:r>
              <a:rPr lang="en-GB"/>
              <a:t>Click to add units</a:t>
            </a:r>
          </a:p>
        </p:txBody>
      </p:sp>
      <p:sp>
        <p:nvSpPr>
          <p:cNvPr id="15" name="TextBox 14">
            <a:extLst>
              <a:ext uri="{FF2B5EF4-FFF2-40B4-BE49-F238E27FC236}">
                <a16:creationId xmlns:a16="http://schemas.microsoft.com/office/drawing/2014/main" id="{E31294DE-DA1F-A44F-B682-2073BCFC9431}"/>
              </a:ext>
            </a:extLst>
          </p:cNvPr>
          <p:cNvSpPr txBox="1"/>
          <p:nvPr userDrawn="1"/>
        </p:nvSpPr>
        <p:spPr>
          <a:xfrm>
            <a:off x="445221" y="6284954"/>
            <a:ext cx="1463953" cy="204751"/>
          </a:xfrm>
          <a:prstGeom prst="rect">
            <a:avLst/>
          </a:prstGeom>
          <a:noFill/>
        </p:spPr>
        <p:txBody>
          <a:bodyPr wrap="square" lIns="0" tIns="0" rIns="0" bIns="0" rtlCol="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A045E02-10A6-F74A-A7FC-1E9DB5BEFB4F}" type="slidenum">
              <a:rPr lang="en-US" sz="1100" b="1" i="0" spc="0" baseline="0" smtClean="0">
                <a:solidFill>
                  <a:schemeClr val="bg1"/>
                </a:solidFill>
                <a:latin typeface="+mn-lt"/>
                <a:ea typeface="Poppins" charset="0"/>
                <a:cs typeface="Poppins" charset="0"/>
              </a:rPr>
              <a:pPr marL="0" marR="0" lvl="0" indent="0" algn="l" defTabSz="914446" rtl="0" eaLnBrk="1" fontAlgn="auto" latinLnBrk="0" hangingPunct="1">
                <a:lnSpc>
                  <a:spcPct val="100000"/>
                </a:lnSpc>
                <a:spcBef>
                  <a:spcPts val="0"/>
                </a:spcBef>
                <a:spcAft>
                  <a:spcPts val="0"/>
                </a:spcAft>
                <a:buClrTx/>
                <a:buSzTx/>
                <a:buFontTx/>
                <a:buNone/>
                <a:tabLst/>
                <a:defRPr/>
              </a:pPr>
              <a:t>‹#›</a:t>
            </a:fld>
            <a:r>
              <a:rPr lang="en-US" sz="1100" b="1" i="0" spc="0" baseline="0" dirty="0">
                <a:solidFill>
                  <a:schemeClr val="bg1"/>
                </a:solidFill>
                <a:latin typeface="+mn-lt"/>
                <a:ea typeface="Poppins" charset="0"/>
                <a:cs typeface="Poppins" charset="0"/>
              </a:rPr>
              <a:t>  </a:t>
            </a:r>
            <a:r>
              <a:rPr lang="en-GB" sz="1100" kern="1200" spc="0" baseline="0" dirty="0">
                <a:solidFill>
                  <a:schemeClr val="bg1"/>
                </a:solidFill>
                <a:effectLst/>
                <a:latin typeface="+mn-lt"/>
                <a:ea typeface="+mn-ea"/>
                <a:cs typeface="+mn-cs"/>
              </a:rPr>
              <a:t>| </a:t>
            </a:r>
            <a:r>
              <a:rPr lang="en-GB" sz="1100" kern="1200" spc="-150" baseline="0" dirty="0">
                <a:solidFill>
                  <a:schemeClr val="bg1"/>
                </a:solidFill>
                <a:effectLst/>
                <a:latin typeface="+mn-lt"/>
                <a:ea typeface="+mn-ea"/>
                <a:cs typeface="+mn-cs"/>
              </a:rPr>
              <a:t> </a:t>
            </a:r>
            <a:r>
              <a:rPr lang="en-GB" sz="1100" b="1" kern="1200" spc="70" baseline="0" dirty="0">
                <a:solidFill>
                  <a:schemeClr val="bg1"/>
                </a:solidFill>
                <a:effectLst/>
                <a:latin typeface="+mn-lt"/>
                <a:ea typeface="+mn-ea"/>
                <a:cs typeface="+mn-cs"/>
              </a:rPr>
              <a:t>abrdn.com</a:t>
            </a:r>
            <a:endParaRPr lang="en-GB" sz="1100" kern="1200" spc="70" baseline="0" dirty="0">
              <a:solidFill>
                <a:schemeClr val="bg1"/>
              </a:solidFill>
              <a:effectLst/>
              <a:latin typeface="+mn-lt"/>
              <a:ea typeface="+mn-ea"/>
              <a:cs typeface="+mn-cs"/>
            </a:endParaRPr>
          </a:p>
        </p:txBody>
      </p:sp>
    </p:spTree>
    <p:extLst>
      <p:ext uri="{BB962C8B-B14F-4D97-AF65-F5344CB8AC3E}">
        <p14:creationId xmlns:p14="http://schemas.microsoft.com/office/powerpoint/2010/main" val="6959992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_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A6F43-0C73-7148-9471-0BE92F1B916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7DE7E184-F491-4D46-8B86-E94ED2068912}"/>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bg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pic>
        <p:nvPicPr>
          <p:cNvPr id="35" name="Picture 34" descr="A picture containing text, clipart&#10;&#10;Description automatically generated">
            <a:extLst>
              <a:ext uri="{FF2B5EF4-FFF2-40B4-BE49-F238E27FC236}">
                <a16:creationId xmlns:a16="http://schemas.microsoft.com/office/drawing/2014/main" id="{DFF55951-F30E-DD4A-B4C0-ADE4DE31FB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2014" y="6095526"/>
            <a:ext cx="1767600" cy="403436"/>
          </a:xfrm>
          <a:prstGeom prst="rect">
            <a:avLst/>
          </a:prstGeom>
        </p:spPr>
      </p:pic>
      <p:sp>
        <p:nvSpPr>
          <p:cNvPr id="17" name="Title 1">
            <a:extLst>
              <a:ext uri="{FF2B5EF4-FFF2-40B4-BE49-F238E27FC236}">
                <a16:creationId xmlns:a16="http://schemas.microsoft.com/office/drawing/2014/main" id="{84F29EF3-B34A-354F-98B6-CE80586E4001}"/>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bg1"/>
                </a:solidFill>
                <a:latin typeface="+mj-lt"/>
              </a:defRPr>
            </a:lvl1pPr>
          </a:lstStyle>
          <a:p>
            <a:r>
              <a:rPr lang="en-GB" err="1"/>
              <a:t>abrdn</a:t>
            </a:r>
            <a:r>
              <a:rPr lang="en-GB"/>
              <a:t> </a:t>
            </a:r>
            <a:br>
              <a:rPr lang="en-GB"/>
            </a:br>
            <a:r>
              <a:rPr lang="en-GB"/>
              <a:t>Title Slide</a:t>
            </a:r>
            <a:endParaRPr lang="en-US"/>
          </a:p>
        </p:txBody>
      </p:sp>
      <p:sp>
        <p:nvSpPr>
          <p:cNvPr id="19" name="Text Placeholder 3">
            <a:extLst>
              <a:ext uri="{FF2B5EF4-FFF2-40B4-BE49-F238E27FC236}">
                <a16:creationId xmlns:a16="http://schemas.microsoft.com/office/drawing/2014/main" id="{1ADFA7B4-1208-6242-B2A6-D351C9080446}"/>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1" name="Text Placeholder 3">
            <a:extLst>
              <a:ext uri="{FF2B5EF4-FFF2-40B4-BE49-F238E27FC236}">
                <a16:creationId xmlns:a16="http://schemas.microsoft.com/office/drawing/2014/main" id="{1C53711A-39E2-8444-870E-D02007D8C59E}"/>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bg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427" y="599359"/>
            <a:ext cx="3909298" cy="1696882"/>
          </a:xfrm>
          <a:prstGeom prst="rect">
            <a:avLst/>
          </a:prstGeom>
        </p:spPr>
      </p:pic>
    </p:spTree>
    <p:extLst>
      <p:ext uri="{BB962C8B-B14F-4D97-AF65-F5344CB8AC3E}">
        <p14:creationId xmlns:p14="http://schemas.microsoft.com/office/powerpoint/2010/main" val="3544237847"/>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ubtitle and Content_1a">
    <p:bg>
      <p:bgPr>
        <a:solidFill>
          <a:schemeClr val="bg1"/>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65D61E67-1254-144E-A7A0-12D94ABB5CD3}"/>
              </a:ext>
            </a:extLst>
          </p:cNvPr>
          <p:cNvSpPr>
            <a:spLocks noGrp="1"/>
          </p:cNvSpPr>
          <p:nvPr>
            <p:ph type="body" sz="quarter" idx="10" hasCustomPrompt="1"/>
          </p:nvPr>
        </p:nvSpPr>
        <p:spPr>
          <a:xfrm>
            <a:off x="7427500" y="6288099"/>
            <a:ext cx="4320000" cy="201600"/>
          </a:xfrm>
          <a:ln>
            <a:noFill/>
          </a:ln>
        </p:spPr>
        <p:txBody>
          <a:bodyPr lIns="0" tIns="0" rIns="0" bIns="0" anchor="ctr">
            <a:normAutofit/>
          </a:bodyPr>
          <a:lstStyle>
            <a:lvl1pPr marL="0" indent="0" algn="r">
              <a:lnSpc>
                <a:spcPct val="100000"/>
              </a:lnSpc>
              <a:spcBef>
                <a:spcPts val="0"/>
              </a:spcBef>
              <a:buNone/>
              <a:defRPr lang="en-GB" sz="900" b="0" i="0" smtClean="0">
                <a:solidFill>
                  <a:schemeClr val="tx1"/>
                </a:solidFill>
                <a:effectLst/>
              </a:defRPr>
            </a:lvl1pPr>
          </a:lstStyle>
          <a:p>
            <a:r>
              <a:rPr lang="en-GB">
                <a:effectLst/>
                <a:latin typeface="Helvetica" pitchFamily="2" charset="0"/>
              </a:rPr>
              <a:t>Confidential</a:t>
            </a:r>
          </a:p>
        </p:txBody>
      </p:sp>
      <p:sp>
        <p:nvSpPr>
          <p:cNvPr id="15" name="Content Placeholder 2">
            <a:extLst>
              <a:ext uri="{FF2B5EF4-FFF2-40B4-BE49-F238E27FC236}">
                <a16:creationId xmlns:a16="http://schemas.microsoft.com/office/drawing/2014/main" id="{AEAE2D20-FA36-B540-9339-2015FE58E812}"/>
              </a:ext>
            </a:extLst>
          </p:cNvPr>
          <p:cNvSpPr>
            <a:spLocks noGrp="1"/>
          </p:cNvSpPr>
          <p:nvPr>
            <p:ph sz="quarter" idx="37" hasCustomPrompt="1"/>
          </p:nvPr>
        </p:nvSpPr>
        <p:spPr>
          <a:xfrm>
            <a:off x="442911" y="2524130"/>
            <a:ext cx="11295264" cy="3497263"/>
          </a:xfrm>
        </p:spPr>
        <p:txBody>
          <a:bodyPr lIns="0" tIns="0" rIns="0" bIns="0">
            <a:normAutofit/>
          </a:bodyPr>
          <a:lstStyle>
            <a:lvl1pPr marL="0" indent="0">
              <a:lnSpc>
                <a:spcPct val="100000"/>
              </a:lnSpc>
              <a:spcBef>
                <a:spcPts val="601"/>
              </a:spcBef>
              <a:spcAft>
                <a:spcPts val="601"/>
              </a:spcAft>
              <a:buNone/>
              <a:defRPr sz="1200" b="1"/>
            </a:lvl1pPr>
            <a:lvl2pPr marL="0" indent="0">
              <a:lnSpc>
                <a:spcPct val="100000"/>
              </a:lnSpc>
              <a:spcBef>
                <a:spcPts val="601"/>
              </a:spcBef>
              <a:spcAft>
                <a:spcPts val="601"/>
              </a:spcAft>
              <a:buNone/>
              <a:tabLst/>
              <a:defRPr sz="1200"/>
            </a:lvl2pPr>
            <a:lvl3pPr marL="177810" indent="-177810">
              <a:lnSpc>
                <a:spcPct val="100000"/>
              </a:lnSpc>
              <a:spcBef>
                <a:spcPts val="601"/>
              </a:spcBef>
              <a:spcAft>
                <a:spcPts val="601"/>
              </a:spcAft>
              <a:tabLst/>
              <a:defRPr sz="1200"/>
            </a:lvl3pPr>
            <a:lvl4pPr marL="355618" indent="-177810">
              <a:lnSpc>
                <a:spcPct val="100000"/>
              </a:lnSpc>
              <a:spcBef>
                <a:spcPts val="601"/>
              </a:spcBef>
              <a:spcAft>
                <a:spcPts val="601"/>
              </a:spcAft>
              <a:tabLst/>
              <a:defRPr sz="1200"/>
            </a:lvl4pPr>
            <a:lvl5pPr marL="533427" indent="-177810">
              <a:lnSpc>
                <a:spcPct val="100000"/>
              </a:lnSpc>
              <a:spcBef>
                <a:spcPts val="601"/>
              </a:spcBef>
              <a:spcAft>
                <a:spcPts val="601"/>
              </a:spcAft>
              <a:tabLst/>
              <a:defRPr sz="1200"/>
            </a:lvl5pPr>
          </a:lstStyle>
          <a:p>
            <a:pPr lvl="0"/>
            <a:r>
              <a:rPr lang="en-US"/>
              <a:t>First level with no indent – creates a title. If a title is not needed click indent [via increase list level button on toolbar]</a:t>
            </a:r>
          </a:p>
          <a:p>
            <a:pPr lvl="1"/>
            <a:r>
              <a:rPr lang="en-GB"/>
              <a:t>Second indent [via increase list level button on toolbar] – creates paragraph text</a:t>
            </a:r>
          </a:p>
          <a:p>
            <a:pPr lvl="2"/>
            <a:r>
              <a:rPr lang="en-GB"/>
              <a:t>Third indent [via increase list level button on toolbar] – creates first level bullets</a:t>
            </a:r>
          </a:p>
          <a:p>
            <a:pPr lvl="3"/>
            <a:r>
              <a:rPr lang="en-GB"/>
              <a:t>Fourth indent [via increase list level button on toolbar] – creates second level dash bullet</a:t>
            </a:r>
          </a:p>
          <a:p>
            <a:pPr lvl="4"/>
            <a:r>
              <a:rPr lang="en-GB"/>
              <a:t>Fifth indent [via increase list level button on toolbar] – creates third level bullet</a:t>
            </a:r>
          </a:p>
        </p:txBody>
      </p:sp>
      <p:sp>
        <p:nvSpPr>
          <p:cNvPr id="9" name="Title 1">
            <a:extLst>
              <a:ext uri="{FF2B5EF4-FFF2-40B4-BE49-F238E27FC236}">
                <a16:creationId xmlns:a16="http://schemas.microsoft.com/office/drawing/2014/main" id="{84A78F43-9722-A642-9204-383065CE216E}"/>
              </a:ext>
            </a:extLst>
          </p:cNvPr>
          <p:cNvSpPr>
            <a:spLocks noGrp="1"/>
          </p:cNvSpPr>
          <p:nvPr>
            <p:ph type="title" hasCustomPrompt="1"/>
          </p:nvPr>
        </p:nvSpPr>
        <p:spPr>
          <a:xfrm>
            <a:off x="432004" y="432003"/>
            <a:ext cx="11331263" cy="1023575"/>
          </a:xfrm>
        </p:spPr>
        <p:txBody>
          <a:bodyPr lIns="0" tIns="0" rIns="0" bIns="0" anchor="t" anchorCtr="0">
            <a:noAutofit/>
          </a:bodyPr>
          <a:lstStyle>
            <a:lvl1pPr>
              <a:defRPr lang="en-GB" sz="3600" b="1" smtClean="0">
                <a:effectLst/>
              </a:defRPr>
            </a:lvl1pPr>
          </a:lstStyle>
          <a:p>
            <a:r>
              <a:rPr lang="en-GB">
                <a:effectLst/>
                <a:latin typeface="Helvetica" pitchFamily="2" charset="0"/>
              </a:rPr>
              <a:t>Title, subtitle + body</a:t>
            </a:r>
            <a:br>
              <a:rPr lang="en-GB">
                <a:effectLst/>
                <a:latin typeface="Helvetica" pitchFamily="2" charset="0"/>
              </a:rPr>
            </a:br>
            <a:r>
              <a:rPr lang="en-GB">
                <a:effectLst/>
                <a:latin typeface="Helvetica" pitchFamily="2" charset="0"/>
              </a:rPr>
              <a:t>copy slide layout</a:t>
            </a:r>
          </a:p>
        </p:txBody>
      </p:sp>
      <p:sp>
        <p:nvSpPr>
          <p:cNvPr id="10" name="Content Placeholder 2">
            <a:extLst>
              <a:ext uri="{FF2B5EF4-FFF2-40B4-BE49-F238E27FC236}">
                <a16:creationId xmlns:a16="http://schemas.microsoft.com/office/drawing/2014/main" id="{3D01445B-210E-CE4A-81C5-435B9BA46D76}"/>
              </a:ext>
            </a:extLst>
          </p:cNvPr>
          <p:cNvSpPr>
            <a:spLocks noGrp="1"/>
          </p:cNvSpPr>
          <p:nvPr>
            <p:ph idx="13" hasCustomPrompt="1"/>
          </p:nvPr>
        </p:nvSpPr>
        <p:spPr>
          <a:xfrm>
            <a:off x="432004" y="1693801"/>
            <a:ext cx="11306175" cy="299617"/>
          </a:xfrm>
        </p:spPr>
        <p:txBody>
          <a:bodyPr lIns="0" tIns="0" rIns="0" bIns="0">
            <a:noAutofit/>
          </a:bodyPr>
          <a:lstStyle>
            <a:lvl1pPr marL="9525" indent="-9525">
              <a:buNone/>
              <a:tabLst/>
              <a:defRPr sz="240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r>
              <a:rPr lang="en-US"/>
              <a:t>Add subtitle text here or additional content</a:t>
            </a:r>
          </a:p>
        </p:txBody>
      </p:sp>
    </p:spTree>
    <p:extLst>
      <p:ext uri="{BB962C8B-B14F-4D97-AF65-F5344CB8AC3E}">
        <p14:creationId xmlns:p14="http://schemas.microsoft.com/office/powerpoint/2010/main" val="479453335"/>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2740472457"/>
              </p:ext>
            </p:extLst>
          </p:nvPr>
        </p:nvGraphicFramePr>
        <p:xfrm>
          <a:off x="1591" y="1588"/>
          <a:ext cx="1586" cy="1588"/>
        </p:xfrm>
        <a:graphic>
          <a:graphicData uri="http://schemas.openxmlformats.org/presentationml/2006/ole">
            <mc:AlternateContent xmlns:mc="http://schemas.openxmlformats.org/markup-compatibility/2006">
              <mc:Choice xmlns:v="urn:schemas-microsoft-com:vml" Requires="v">
                <p:oleObj spid="_x0000_s5145" name="think-cell Slide" r:id="rId23" imgW="306" imgH="306" progId="TCLayout.ActiveDocument.1">
                  <p:embed/>
                </p:oleObj>
              </mc:Choice>
              <mc:Fallback>
                <p:oleObj name="think-cell Slide" r:id="rId23"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4"/>
                      <a:stretch>
                        <a:fillRect/>
                      </a:stretch>
                    </p:blipFill>
                    <p:spPr>
                      <a:xfrm>
                        <a:off x="1591" y="1588"/>
                        <a:ext cx="158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3"/>
            </p:custDataLst>
          </p:nvPr>
        </p:nvSpPr>
        <p:spPr>
          <a:xfrm>
            <a:off x="3"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8" y="1327155"/>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dirty="0">
              <a:solidFill>
                <a:schemeClr val="bg1"/>
              </a:solidFill>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70" y="77804"/>
            <a:ext cx="1030731" cy="156838"/>
          </a:xfrm>
          <a:prstGeom prst="rect">
            <a:avLst/>
          </a:prstGeom>
          <a:noFill/>
        </p:spPr>
        <p:txBody>
          <a:bodyPr vert="horz" wrap="none" lIns="0" tIns="0" rIns="0" bIns="0" rtlCol="0">
            <a:spAutoFit/>
          </a:bodyPr>
          <a:lstStyle/>
          <a:p>
            <a:pPr>
              <a:lnSpc>
                <a:spcPct val="85000"/>
              </a:lnSpc>
              <a:spcAft>
                <a:spcPts val="601"/>
              </a:spcAft>
              <a:buSzPct val="75000"/>
            </a:pPr>
            <a:r>
              <a:rPr lang="en-US" sz="1199" dirty="0">
                <a:solidFill>
                  <a:srgbClr val="1A9AFA"/>
                </a:solidFill>
                <a:cs typeface="Arial" panose="020B060402020202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1"/>
            <a:ext cx="1054776"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dirty="0">
                <a:solidFill>
                  <a:srgbClr val="2E2E38"/>
                </a:solidFill>
                <a:cs typeface="Arial" panose="020B0604020202020204" pitchFamily="34" charset="0"/>
              </a:rPr>
              <a:t>Subtitle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3" y="6583583"/>
            <a:ext cx="990140" cy="104644"/>
          </a:xfrm>
          <a:prstGeom prst="rect">
            <a:avLst/>
          </a:prstGeom>
          <a:noFill/>
        </p:spPr>
        <p:txBody>
          <a:bodyPr vert="horz" wrap="square" lIns="0" tIns="0" rIns="0" bIns="0" rtlCol="0">
            <a:spAutoFit/>
          </a:bodyPr>
          <a:lstStyle/>
          <a:p>
            <a:pPr>
              <a:lnSpc>
                <a:spcPct val="85000"/>
              </a:lnSpc>
              <a:spcAft>
                <a:spcPts val="601"/>
              </a:spcAft>
              <a:buSzPct val="75000"/>
            </a:pPr>
            <a:r>
              <a:rPr lang="en-US" sz="800" dirty="0">
                <a:solidFill>
                  <a:srgbClr val="2E2E38"/>
                </a:solidFill>
                <a:cs typeface="Arial" panose="020B0604020202020204" pitchFamily="34" charset="0"/>
              </a:rPr>
              <a:t>Source: xxx; yyy; zzz</a:t>
            </a:r>
          </a:p>
        </p:txBody>
      </p:sp>
      <p:sp>
        <p:nvSpPr>
          <p:cNvPr id="13" name="SlideInfo">
            <a:extLst>
              <a:ext uri="{FF2B5EF4-FFF2-40B4-BE49-F238E27FC236}">
                <a16:creationId xmlns:a16="http://schemas.microsoft.com/office/drawing/2014/main" id="{E31C99E6-AEF7-44B4-A771-8B3283C9815A}"/>
              </a:ext>
            </a:extLst>
          </p:cNvPr>
          <p:cNvSpPr/>
          <p:nvPr userDrawn="1"/>
        </p:nvSpPr>
        <p:spPr>
          <a:xfrm>
            <a:off x="9419833" y="964571"/>
            <a:ext cx="2164054"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88"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dirty="0">
                <a:ln>
                  <a:noFill/>
                </a:ln>
                <a:solidFill>
                  <a:srgbClr val="747480"/>
                </a:solidFill>
                <a:effectLst/>
                <a:uLnTx/>
                <a:uFillTx/>
                <a:latin typeface="+mn-lt"/>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60"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dirty="0">
              <a:solidFill>
                <a:schemeClr val="accent2"/>
              </a:solidFill>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60"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dirty="0">
                <a:solidFill>
                  <a:srgbClr val="1A9AFA"/>
                </a:solidFill>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600" y="6146754"/>
            <a:ext cx="9980613" cy="404226"/>
          </a:xfrm>
          <a:prstGeom prst="rect">
            <a:avLst/>
          </a:prstGeom>
          <a:noFill/>
        </p:spPr>
        <p:txBody>
          <a:bodyPr vert="horz" wrap="square" lIns="0" tIns="0" rIns="0" bIns="0" rtlCol="0" anchor="b" anchorCtr="0">
            <a:noAutofit/>
          </a:bodyPr>
          <a:lstStyle/>
          <a:p>
            <a:pPr marL="95207" indent="-95207">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3494075017"/>
              </p:ext>
            </p:extLst>
          </p:nvPr>
        </p:nvGraphicFramePr>
        <p:xfrm>
          <a:off x="1157737"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dirty="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dirty="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dirty="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5" y="3137343"/>
            <a:ext cx="2005554"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8"/>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dirty="0">
                  <a:solidFill>
                    <a:srgbClr val="FFFFFF"/>
                  </a:solidFill>
                  <a:latin typeface="Arial" panose="020B060402020202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9"/>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dirty="0">
                  <a:solidFill>
                    <a:srgbClr val="FFFFFF"/>
                  </a:solidFill>
                  <a:latin typeface="Arial" panose="020B060402020202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20"/>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dirty="0">
                  <a:solidFill>
                    <a:srgbClr val="747480"/>
                  </a:solidFill>
                  <a:latin typeface="Arial" panose="020B060402020202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21"/>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dirty="0">
                  <a:solidFill>
                    <a:srgbClr val="747480"/>
                  </a:solidFill>
                  <a:latin typeface="Arial" panose="020B060402020202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5" y="3636293"/>
            <a:ext cx="2005554"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4"/>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dirty="0">
                  <a:solidFill>
                    <a:srgbClr val="FFFFFF"/>
                  </a:solidFill>
                  <a:latin typeface="Arial" panose="020B060402020202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5"/>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dirty="0">
                  <a:solidFill>
                    <a:srgbClr val="FFFFFF"/>
                  </a:solidFill>
                  <a:latin typeface="Arial" panose="020B060402020202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6"/>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dirty="0">
                  <a:solidFill>
                    <a:srgbClr val="747480"/>
                  </a:solidFill>
                  <a:latin typeface="Arial" panose="020B060402020202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7"/>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dirty="0">
                  <a:solidFill>
                    <a:srgbClr val="747480"/>
                  </a:solidFill>
                  <a:latin typeface="Arial" panose="020B060402020202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5" y="4094566"/>
            <a:ext cx="2005554"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2"/>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dirty="0">
                  <a:solidFill>
                    <a:srgbClr val="FFFFFF"/>
                  </a:solidFill>
                  <a:latin typeface="Arial" panose="020B060402020202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3"/>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dirty="0">
                  <a:solidFill>
                    <a:srgbClr val="747480"/>
                  </a:solidFill>
                  <a:latin typeface="Arial" panose="020B060402020202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5" y="4616787"/>
            <a:ext cx="2005554" cy="287387"/>
            <a:chOff x="4850118" y="3429000"/>
            <a:chExt cx="2006600" cy="287387"/>
          </a:xfrm>
        </p:grpSpPr>
        <p:sp>
          <p:nvSpPr>
            <p:cNvPr id="33" name="Selected">
              <a:extLst>
                <a:ext uri="{FF2B5EF4-FFF2-40B4-BE49-F238E27FC236}">
                  <a16:creationId xmlns:a16="http://schemas.microsoft.com/office/drawing/2014/main" id="{7B68979D-6940-47FD-8C8C-D066AA041DB6}"/>
                </a:ext>
              </a:extLst>
            </p:cNvPr>
            <p:cNvSpPr/>
            <p:nvPr>
              <p:custDataLst>
                <p:tags r:id="rId10"/>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dirty="0">
                  <a:solidFill>
                    <a:srgbClr val="FFFFFF"/>
                  </a:solidFill>
                  <a:latin typeface="Arial" panose="020B0604020202020204" pitchFamily="34" charset="0"/>
                </a:rPr>
                <a:t>Selected</a:t>
              </a:r>
            </a:p>
          </p:txBody>
        </p:sp>
        <p:sp>
          <p:nvSpPr>
            <p:cNvPr id="34" name="Unselected">
              <a:extLst>
                <a:ext uri="{FF2B5EF4-FFF2-40B4-BE49-F238E27FC236}">
                  <a16:creationId xmlns:a16="http://schemas.microsoft.com/office/drawing/2014/main" id="{0C5A4080-6082-467E-9CBC-B0F8BBB7348A}"/>
                </a:ext>
              </a:extLst>
            </p:cNvPr>
            <p:cNvSpPr/>
            <p:nvPr>
              <p:custDataLst>
                <p:tags r:id="rId11"/>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dirty="0">
                  <a:solidFill>
                    <a:srgbClr val="747480"/>
                  </a:solidFill>
                  <a:latin typeface="Arial" panose="020B060402020202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8"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8"/>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dirty="0">
                  <a:solidFill>
                    <a:srgbClr val="FFFFFF"/>
                  </a:solidFill>
                  <a:latin typeface="Arial" panose="020B060402020202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9"/>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dirty="0">
                  <a:solidFill>
                    <a:srgbClr val="747480"/>
                  </a:solidFill>
                  <a:latin typeface="Arial" panose="020B060402020202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9"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6"/>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dirty="0">
                  <a:solidFill>
                    <a:srgbClr val="FFFFFF"/>
                  </a:solidFill>
                  <a:latin typeface="Arial" panose="020B060402020202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7"/>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dirty="0">
                  <a:solidFill>
                    <a:srgbClr val="747480"/>
                  </a:solidFill>
                  <a:latin typeface="Arial" panose="020B060402020202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4" y="1327281"/>
            <a:ext cx="3532843" cy="257241"/>
            <a:chOff x="2832361" y="2088069"/>
            <a:chExt cx="3534683" cy="257241"/>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8069"/>
              <a:ext cx="3534683" cy="257241"/>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dirty="0">
                  <a:solidFill>
                    <a:srgbClr val="1A9AFA"/>
                  </a:solidFill>
                </a:rPr>
                <a:t>Title </a:t>
              </a:r>
              <a:r>
                <a:rPr lang="en-US" sz="1199" dirty="0">
                  <a:solidFill>
                    <a:srgbClr val="1A9AFA"/>
                  </a:solidFill>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4"/>
            </p:custDataLst>
          </p:nvPr>
        </p:nvGrpSpPr>
        <p:grpSpPr>
          <a:xfrm>
            <a:off x="11259857"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5">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531"/>
            <a:endParaRPr lang="en-US" sz="1398" dirty="0">
              <a:solidFill>
                <a:srgbClr val="FFFFFF"/>
              </a:solidFill>
              <a:latin typeface="Arial" panose="020B060402020202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12329" y="1600202"/>
            <a:ext cx="3536886" cy="4470141"/>
          </a:xfrm>
          <a:prstGeom prst="rect">
            <a:avLst/>
          </a:prstGeom>
          <a:noFill/>
          <a:ln w="9525">
            <a:noFill/>
            <a:miter lim="800000"/>
            <a:headEnd/>
            <a:tailEnd/>
          </a:ln>
          <a:effectLst/>
        </p:spPr>
        <p:txBody>
          <a:bodyPr lIns="0" tIns="0" rIns="0" bIns="0"/>
          <a:lstStyle/>
          <a:p>
            <a:pPr marL="125943" indent="-125943">
              <a:spcBef>
                <a:spcPct val="20000"/>
              </a:spcBef>
              <a:buClr>
                <a:srgbClr val="1A9AFA"/>
              </a:buClr>
              <a:buSzPct val="75000"/>
              <a:buFont typeface="Wingdings 3" panose="05040102010807070707" pitchFamily="18" charset="2"/>
              <a:buChar char=""/>
            </a:pPr>
            <a:r>
              <a:rPr lang="en-US" altLang="de-DE" sz="1199" dirty="0">
                <a:solidFill>
                  <a:srgbClr val="2E2E38"/>
                </a:solidFill>
                <a:latin typeface="Arial" panose="020B0604020202020204" pitchFamily="34" charset="0"/>
                <a:cs typeface="Arial" panose="020B0604020202020204" pitchFamily="34" charset="0"/>
              </a:rPr>
              <a:t>…</a:t>
            </a:r>
          </a:p>
        </p:txBody>
      </p:sp>
      <p:sp>
        <p:nvSpPr>
          <p:cNvPr id="48" name="PhoneMeQuote">
            <a:extLst>
              <a:ext uri="{FF2B5EF4-FFF2-40B4-BE49-F238E27FC236}">
                <a16:creationId xmlns:a16="http://schemas.microsoft.com/office/drawing/2014/main" id="{8C074EB3-5EDC-457C-9B5B-108C01B4AF97}"/>
              </a:ext>
            </a:extLst>
          </p:cNvPr>
          <p:cNvSpPr>
            <a:spLocks noChangeArrowheads="1"/>
          </p:cNvSpPr>
          <p:nvPr userDrawn="1">
            <p:custDataLst>
              <p:tags r:id="rId5"/>
            </p:custDataLst>
          </p:nvPr>
        </p:nvSpPr>
        <p:spPr bwMode="auto">
          <a:xfrm>
            <a:off x="1181302" y="5633483"/>
            <a:ext cx="4761942" cy="352148"/>
          </a:xfrm>
          <a:prstGeom prst="rect">
            <a:avLst/>
          </a:prstGeom>
          <a:noFill/>
          <a:ln w="12700">
            <a:noFill/>
            <a:miter lim="800000"/>
            <a:headEnd/>
            <a:tailEnd/>
          </a:ln>
          <a:effectLst/>
        </p:spPr>
        <p:txBody>
          <a:bodyPr wrap="square" lIns="0" tIns="0" rIns="0" bIns="0">
            <a:spAutoFit/>
          </a:bodyPr>
          <a:lstStyle/>
          <a:p>
            <a:pPr marL="266580" marR="0" lvl="0" indent="-266580" algn="l" defTabSz="913988" rtl="0" eaLnBrk="1" fontAlgn="auto" latinLnBrk="0" hangingPunct="1">
              <a:lnSpc>
                <a:spcPct val="95000"/>
              </a:lnSpc>
              <a:spcBef>
                <a:spcPct val="50000"/>
              </a:spcBef>
              <a:buClr>
                <a:srgbClr val="1A9AFA"/>
              </a:buClr>
              <a:buSzPct val="160000"/>
              <a:buFontTx/>
              <a:buBlip>
                <a:blip r:embed="rId26"/>
              </a:buBlip>
              <a:tabLst/>
              <a:defRPr/>
            </a:pPr>
            <a:r>
              <a:rPr kumimoji="0" lang="en-US" altLang="de-DE" sz="1199" strike="noStrike" kern="1200" cap="none" spc="0" normalizeH="0" noProof="0" dirty="0">
                <a:ln>
                  <a:noFill/>
                </a:ln>
                <a:solidFill>
                  <a:srgbClr val="2E2E38"/>
                </a:solidFill>
                <a:effectLst/>
                <a:uLnTx/>
                <a:uFillTx/>
                <a:latin typeface="Arial" panose="020B0604020202020204" pitchFamily="34" charset="0"/>
                <a:ea typeface="+mn-ea"/>
                <a:cs typeface="+mn-cs"/>
              </a:rPr>
              <a:t>quote text quote text quote text quote text quote text quote text.”</a:t>
            </a:r>
          </a:p>
          <a:p>
            <a:pPr marL="266580" marR="0" lvl="0" algn="l" defTabSz="913988" rtl="0" eaLnBrk="1" fontAlgn="auto" latinLnBrk="0" hangingPunct="1">
              <a:lnSpc>
                <a:spcPct val="95000"/>
              </a:lnSpc>
              <a:spcBef>
                <a:spcPct val="20000"/>
              </a:spcBef>
              <a:buClr>
                <a:srgbClr val="1A9AFA"/>
              </a:buClr>
              <a:buSzPct val="160000"/>
              <a:tabLst/>
              <a:defRPr/>
            </a:pPr>
            <a:r>
              <a:rPr lang="en-US" altLang="de-DE" sz="999" dirty="0">
                <a:solidFill>
                  <a:srgbClr val="2E2E38"/>
                </a:solidFill>
                <a:latin typeface="Arial" panose="020B0604020202020204" pitchFamily="34" charset="0"/>
              </a:rPr>
              <a:t>Attribute / name + company (2pt less than quote itself)</a:t>
            </a:r>
          </a:p>
        </p:txBody>
      </p:sp>
    </p:spTree>
    <p:extLst>
      <p:ext uri="{BB962C8B-B14F-4D97-AF65-F5344CB8AC3E}">
        <p14:creationId xmlns:p14="http://schemas.microsoft.com/office/powerpoint/2010/main" val="236632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A6F43-0C73-7148-9471-0BE92F1B91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347" t="9023" r="1094" b="22241"/>
          <a:stretch/>
        </p:blipFill>
        <p:spPr>
          <a:xfrm flipH="1">
            <a:off x="0" y="0"/>
            <a:ext cx="12179301" cy="68580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577CCB2C-F4A7-AD4C-BFFB-0B8897F9FA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2014" y="6095531"/>
            <a:ext cx="1767600" cy="403437"/>
          </a:xfrm>
          <a:prstGeom prst="rect">
            <a:avLst/>
          </a:prstGeom>
        </p:spPr>
      </p:pic>
      <p:pic>
        <p:nvPicPr>
          <p:cNvPr id="15" name="Graphic 14">
            <a:extLst>
              <a:ext uri="{FF2B5EF4-FFF2-40B4-BE49-F238E27FC236}">
                <a16:creationId xmlns:a16="http://schemas.microsoft.com/office/drawing/2014/main" id="{1060C560-1A7F-5842-B051-5BDB400E721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02" y="4762"/>
            <a:ext cx="2600326" cy="2600326"/>
          </a:xfrm>
          <a:prstGeom prst="rect">
            <a:avLst/>
          </a:prstGeom>
        </p:spPr>
      </p:pic>
      <p:sp>
        <p:nvSpPr>
          <p:cNvPr id="11" name="Content Placeholder 2">
            <a:extLst>
              <a:ext uri="{FF2B5EF4-FFF2-40B4-BE49-F238E27FC236}">
                <a16:creationId xmlns:a16="http://schemas.microsoft.com/office/drawing/2014/main" id="{7DE7E184-F491-4D46-8B86-E94ED2068912}"/>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sp>
        <p:nvSpPr>
          <p:cNvPr id="17" name="Title 1">
            <a:extLst>
              <a:ext uri="{FF2B5EF4-FFF2-40B4-BE49-F238E27FC236}">
                <a16:creationId xmlns:a16="http://schemas.microsoft.com/office/drawing/2014/main" id="{84F29EF3-B34A-354F-98B6-CE80586E4001}"/>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tx1"/>
                </a:solidFill>
                <a:latin typeface="+mj-lt"/>
              </a:defRPr>
            </a:lvl1pPr>
          </a:lstStyle>
          <a:p>
            <a:r>
              <a:rPr lang="en-GB" err="1"/>
              <a:t>abrdn</a:t>
            </a:r>
            <a:r>
              <a:rPr lang="en-GB"/>
              <a:t> </a:t>
            </a:r>
            <a:br>
              <a:rPr lang="en-GB"/>
            </a:br>
            <a:r>
              <a:rPr lang="en-GB"/>
              <a:t>Title Slide</a:t>
            </a:r>
            <a:endParaRPr lang="en-US"/>
          </a:p>
        </p:txBody>
      </p:sp>
      <p:sp>
        <p:nvSpPr>
          <p:cNvPr id="19" name="Text Placeholder 3">
            <a:extLst>
              <a:ext uri="{FF2B5EF4-FFF2-40B4-BE49-F238E27FC236}">
                <a16:creationId xmlns:a16="http://schemas.microsoft.com/office/drawing/2014/main" id="{1ADFA7B4-1208-6242-B2A6-D351C9080446}"/>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1" name="Text Placeholder 3">
            <a:extLst>
              <a:ext uri="{FF2B5EF4-FFF2-40B4-BE49-F238E27FC236}">
                <a16:creationId xmlns:a16="http://schemas.microsoft.com/office/drawing/2014/main" id="{1C53711A-39E2-8444-870E-D02007D8C59E}"/>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spTree>
    <p:extLst>
      <p:ext uri="{BB962C8B-B14F-4D97-AF65-F5344CB8AC3E}">
        <p14:creationId xmlns:p14="http://schemas.microsoft.com/office/powerpoint/2010/main" val="2250486205"/>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Slide_2b">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A6F43-0C73-7148-9471-0BE92F1B91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347" t="9023" r="1094" b="22241"/>
          <a:stretch/>
        </p:blipFill>
        <p:spPr>
          <a:xfrm flipH="1">
            <a:off x="0" y="0"/>
            <a:ext cx="12179301"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577CCB2C-F4A7-AD4C-BFFB-0B8897F9FA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2014" y="6095531"/>
            <a:ext cx="1767600" cy="403437"/>
          </a:xfrm>
          <a:prstGeom prst="rect">
            <a:avLst/>
          </a:prstGeom>
        </p:spPr>
      </p:pic>
      <p:sp>
        <p:nvSpPr>
          <p:cNvPr id="6" name="Content Placeholder 2">
            <a:extLst>
              <a:ext uri="{FF2B5EF4-FFF2-40B4-BE49-F238E27FC236}">
                <a16:creationId xmlns:a16="http://schemas.microsoft.com/office/drawing/2014/main" id="{7DE7E184-F491-4D46-8B86-E94ED2068912}"/>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sp>
        <p:nvSpPr>
          <p:cNvPr id="7" name="Title 1">
            <a:extLst>
              <a:ext uri="{FF2B5EF4-FFF2-40B4-BE49-F238E27FC236}">
                <a16:creationId xmlns:a16="http://schemas.microsoft.com/office/drawing/2014/main" id="{84F29EF3-B34A-354F-98B6-CE80586E4001}"/>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tx1"/>
                </a:solidFill>
                <a:latin typeface="+mj-lt"/>
              </a:defRPr>
            </a:lvl1pPr>
          </a:lstStyle>
          <a:p>
            <a:r>
              <a:rPr lang="en-GB" err="1"/>
              <a:t>abrdn</a:t>
            </a:r>
            <a:r>
              <a:rPr lang="en-GB"/>
              <a:t> </a:t>
            </a:r>
            <a:br>
              <a:rPr lang="en-GB"/>
            </a:br>
            <a:r>
              <a:rPr lang="en-GB"/>
              <a:t>Title Slide</a:t>
            </a:r>
            <a:endParaRPr lang="en-US"/>
          </a:p>
        </p:txBody>
      </p:sp>
      <p:sp>
        <p:nvSpPr>
          <p:cNvPr id="8" name="Text Placeholder 3">
            <a:extLst>
              <a:ext uri="{FF2B5EF4-FFF2-40B4-BE49-F238E27FC236}">
                <a16:creationId xmlns:a16="http://schemas.microsoft.com/office/drawing/2014/main" id="{1ADFA7B4-1208-6242-B2A6-D351C9080446}"/>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9" name="Text Placeholder 3">
            <a:extLst>
              <a:ext uri="{FF2B5EF4-FFF2-40B4-BE49-F238E27FC236}">
                <a16:creationId xmlns:a16="http://schemas.microsoft.com/office/drawing/2014/main" id="{1C53711A-39E2-8444-870E-D02007D8C59E}"/>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429" y="599359"/>
            <a:ext cx="3910225" cy="1696882"/>
          </a:xfrm>
          <a:prstGeom prst="rect">
            <a:avLst/>
          </a:prstGeom>
        </p:spPr>
      </p:pic>
    </p:spTree>
    <p:extLst>
      <p:ext uri="{BB962C8B-B14F-4D97-AF65-F5344CB8AC3E}">
        <p14:creationId xmlns:p14="http://schemas.microsoft.com/office/powerpoint/2010/main" val="38415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Slide_3a">
    <p:spTree>
      <p:nvGrpSpPr>
        <p:cNvPr id="1" name=""/>
        <p:cNvGrpSpPr/>
        <p:nvPr/>
      </p:nvGrpSpPr>
      <p:grpSpPr>
        <a:xfrm>
          <a:off x="0" y="0"/>
          <a:ext cx="0" cy="0"/>
          <a:chOff x="0" y="0"/>
          <a:chExt cx="0" cy="0"/>
        </a:xfrm>
      </p:grpSpPr>
      <p:pic>
        <p:nvPicPr>
          <p:cNvPr id="9" name="Picture 8" descr="A close-up of a microscope&#10;&#10;Description automatically generated with medium confidence">
            <a:extLst>
              <a:ext uri="{FF2B5EF4-FFF2-40B4-BE49-F238E27FC236}">
                <a16:creationId xmlns:a16="http://schemas.microsoft.com/office/drawing/2014/main" id="{0EBE2417-5212-864B-9166-4F76E863FC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12191999" cy="688026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077F26EA-6A40-F24C-BFBB-4214B128E8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2014" y="6095531"/>
            <a:ext cx="1767600" cy="403437"/>
          </a:xfrm>
          <a:prstGeom prst="rect">
            <a:avLst/>
          </a:prstGeom>
        </p:spPr>
      </p:pic>
      <p:pic>
        <p:nvPicPr>
          <p:cNvPr id="8" name="Picture 7">
            <a:extLst>
              <a:ext uri="{FF2B5EF4-FFF2-40B4-BE49-F238E27FC236}">
                <a16:creationId xmlns:a16="http://schemas.microsoft.com/office/drawing/2014/main" id="{05570784-DDA0-9B40-9417-77B77B0DB8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02" y="4762"/>
            <a:ext cx="2595600" cy="2595600"/>
          </a:xfrm>
          <a:prstGeom prst="rect">
            <a:avLst/>
          </a:prstGeom>
        </p:spPr>
      </p:pic>
      <p:sp>
        <p:nvSpPr>
          <p:cNvPr id="17" name="Content Placeholder 2">
            <a:extLst>
              <a:ext uri="{FF2B5EF4-FFF2-40B4-BE49-F238E27FC236}">
                <a16:creationId xmlns:a16="http://schemas.microsoft.com/office/drawing/2014/main" id="{61FDA905-066F-9B46-9A04-03159BD91AD3}"/>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sp>
        <p:nvSpPr>
          <p:cNvPr id="22" name="Title 1">
            <a:extLst>
              <a:ext uri="{FF2B5EF4-FFF2-40B4-BE49-F238E27FC236}">
                <a16:creationId xmlns:a16="http://schemas.microsoft.com/office/drawing/2014/main" id="{8B655B54-CEE5-234A-AD96-49E4D54AC91A}"/>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tx1"/>
                </a:solidFill>
                <a:latin typeface="+mn-lt"/>
              </a:defRPr>
            </a:lvl1pPr>
          </a:lstStyle>
          <a:p>
            <a:r>
              <a:rPr lang="en-GB" err="1"/>
              <a:t>abrdn</a:t>
            </a:r>
            <a:r>
              <a:rPr lang="en-GB"/>
              <a:t> </a:t>
            </a:r>
            <a:br>
              <a:rPr lang="en-GB"/>
            </a:br>
            <a:r>
              <a:rPr lang="en-GB"/>
              <a:t>Title Slide</a:t>
            </a:r>
            <a:endParaRPr lang="en-US"/>
          </a:p>
        </p:txBody>
      </p:sp>
      <p:sp>
        <p:nvSpPr>
          <p:cNvPr id="23" name="Text Placeholder 3">
            <a:extLst>
              <a:ext uri="{FF2B5EF4-FFF2-40B4-BE49-F238E27FC236}">
                <a16:creationId xmlns:a16="http://schemas.microsoft.com/office/drawing/2014/main" id="{F99CF6A2-AFE4-F84E-BD58-C2656FB8291F}"/>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4" name="Text Placeholder 3">
            <a:extLst>
              <a:ext uri="{FF2B5EF4-FFF2-40B4-BE49-F238E27FC236}">
                <a16:creationId xmlns:a16="http://schemas.microsoft.com/office/drawing/2014/main" id="{A9946EE5-E41F-E64B-904A-0F066A7A9D30}"/>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spTree>
    <p:extLst>
      <p:ext uri="{BB962C8B-B14F-4D97-AF65-F5344CB8AC3E}">
        <p14:creationId xmlns:p14="http://schemas.microsoft.com/office/powerpoint/2010/main" val="2149824982"/>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Slide_3b">
    <p:spTree>
      <p:nvGrpSpPr>
        <p:cNvPr id="1" name=""/>
        <p:cNvGrpSpPr/>
        <p:nvPr/>
      </p:nvGrpSpPr>
      <p:grpSpPr>
        <a:xfrm>
          <a:off x="0" y="0"/>
          <a:ext cx="0" cy="0"/>
          <a:chOff x="0" y="0"/>
          <a:chExt cx="0" cy="0"/>
        </a:xfrm>
      </p:grpSpPr>
      <p:pic>
        <p:nvPicPr>
          <p:cNvPr id="9" name="Picture 8" descr="A close-up of a microscope&#10;&#10;Description automatically generated with medium confidence">
            <a:extLst>
              <a:ext uri="{FF2B5EF4-FFF2-40B4-BE49-F238E27FC236}">
                <a16:creationId xmlns:a16="http://schemas.microsoft.com/office/drawing/2014/main" id="{0EBE2417-5212-864B-9166-4F76E863FC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12191999" cy="688026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077F26EA-6A40-F24C-BFBB-4214B128E8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2014" y="6095531"/>
            <a:ext cx="1767600" cy="403437"/>
          </a:xfrm>
          <a:prstGeom prst="rect">
            <a:avLst/>
          </a:prstGeom>
        </p:spPr>
      </p:pic>
      <p:sp>
        <p:nvSpPr>
          <p:cNvPr id="17" name="Content Placeholder 2">
            <a:extLst>
              <a:ext uri="{FF2B5EF4-FFF2-40B4-BE49-F238E27FC236}">
                <a16:creationId xmlns:a16="http://schemas.microsoft.com/office/drawing/2014/main" id="{61FDA905-066F-9B46-9A04-03159BD91AD3}"/>
              </a:ext>
            </a:extLst>
          </p:cNvPr>
          <p:cNvSpPr>
            <a:spLocks noGrp="1"/>
          </p:cNvSpPr>
          <p:nvPr>
            <p:ph idx="26" hasCustomPrompt="1"/>
          </p:nvPr>
        </p:nvSpPr>
        <p:spPr>
          <a:xfrm>
            <a:off x="9151504" y="6258491"/>
            <a:ext cx="2160590" cy="168574"/>
          </a:xfrm>
        </p:spPr>
        <p:txBody>
          <a:bodyPr lIns="0" tIns="0" rIns="0" bIns="0">
            <a:noAutofit/>
          </a:bodyPr>
          <a:lstStyle>
            <a:lvl1pPr marL="9525" indent="-9525" algn="r">
              <a:lnSpc>
                <a:spcPct val="90000"/>
              </a:lnSpc>
              <a:spcBef>
                <a:spcPts val="0"/>
              </a:spcBef>
              <a:buNone/>
              <a:tabLst/>
              <a:defRPr sz="1401" b="0" spc="0" baseline="0">
                <a:solidFill>
                  <a:schemeClr val="tx1"/>
                </a:solidFill>
              </a:defRPr>
            </a:lvl1pPr>
            <a:lvl2pPr>
              <a:buFont typeface="Arial" panose="020B0604020202020204" pitchFamily="34" charset="0"/>
              <a:buNone/>
              <a:defRPr sz="1600" spc="100" baseline="0"/>
            </a:lvl2pPr>
            <a:lvl3pPr>
              <a:buFont typeface="Arial" panose="020B0604020202020204" pitchFamily="34" charset="0"/>
              <a:buChar char="•"/>
              <a:defRPr sz="1600" spc="100" baseline="0"/>
            </a:lvl3pPr>
            <a:lvl4pPr>
              <a:buFont typeface="Arial" panose="020B0604020202020204" pitchFamily="34" charset="0"/>
              <a:buChar char="•"/>
              <a:defRPr sz="1600" spc="100" baseline="0"/>
            </a:lvl4pPr>
            <a:lvl5pPr>
              <a:buFont typeface="Arial" panose="020B0604020202020204" pitchFamily="34" charset="0"/>
              <a:buChar char="•"/>
              <a:defRPr sz="1600" spc="100" baseline="0"/>
            </a:lvl5pPr>
          </a:lstStyle>
          <a:p>
            <a:pPr algn="r"/>
            <a:r>
              <a:rPr lang="en-US"/>
              <a:t>DD/MM/YYYY</a:t>
            </a:r>
          </a:p>
        </p:txBody>
      </p:sp>
      <p:sp>
        <p:nvSpPr>
          <p:cNvPr id="22" name="Title 1">
            <a:extLst>
              <a:ext uri="{FF2B5EF4-FFF2-40B4-BE49-F238E27FC236}">
                <a16:creationId xmlns:a16="http://schemas.microsoft.com/office/drawing/2014/main" id="{8B655B54-CEE5-234A-AD96-49E4D54AC91A}"/>
              </a:ext>
            </a:extLst>
          </p:cNvPr>
          <p:cNvSpPr>
            <a:spLocks noGrp="1"/>
          </p:cNvSpPr>
          <p:nvPr>
            <p:ph type="title" hasCustomPrompt="1"/>
          </p:nvPr>
        </p:nvSpPr>
        <p:spPr>
          <a:xfrm>
            <a:off x="884874" y="2513236"/>
            <a:ext cx="7327310" cy="1347564"/>
          </a:xfrm>
        </p:spPr>
        <p:txBody>
          <a:bodyPr lIns="0" tIns="0" rIns="0" bIns="0" anchor="t" anchorCtr="0">
            <a:noAutofit/>
          </a:bodyPr>
          <a:lstStyle>
            <a:lvl1pPr>
              <a:defRPr sz="4900" b="1" spc="70" baseline="0">
                <a:solidFill>
                  <a:schemeClr val="tx1"/>
                </a:solidFill>
                <a:latin typeface="+mn-lt"/>
              </a:defRPr>
            </a:lvl1pPr>
          </a:lstStyle>
          <a:p>
            <a:r>
              <a:rPr lang="en-GB" err="1"/>
              <a:t>abrdn</a:t>
            </a:r>
            <a:r>
              <a:rPr lang="en-GB"/>
              <a:t> </a:t>
            </a:r>
            <a:br>
              <a:rPr lang="en-GB"/>
            </a:br>
            <a:r>
              <a:rPr lang="en-GB"/>
              <a:t>Title Slide</a:t>
            </a:r>
            <a:endParaRPr lang="en-US"/>
          </a:p>
        </p:txBody>
      </p:sp>
      <p:sp>
        <p:nvSpPr>
          <p:cNvPr id="23" name="Text Placeholder 3">
            <a:extLst>
              <a:ext uri="{FF2B5EF4-FFF2-40B4-BE49-F238E27FC236}">
                <a16:creationId xmlns:a16="http://schemas.microsoft.com/office/drawing/2014/main" id="{F99CF6A2-AFE4-F84E-BD58-C2656FB8291F}"/>
              </a:ext>
            </a:extLst>
          </p:cNvPr>
          <p:cNvSpPr>
            <a:spLocks noGrp="1"/>
          </p:cNvSpPr>
          <p:nvPr>
            <p:ph type="body" sz="quarter" idx="28" hasCustomPrompt="1"/>
          </p:nvPr>
        </p:nvSpPr>
        <p:spPr>
          <a:xfrm>
            <a:off x="874712" y="4320219"/>
            <a:ext cx="7337470" cy="356858"/>
          </a:xfrm>
        </p:spPr>
        <p:txBody>
          <a:bodyPr lIns="0" tIns="0" rIns="0" bIns="0">
            <a:normAutofit/>
          </a:bodyPr>
          <a:lstStyle>
            <a:lvl1pPr marL="228611" marR="0" indent="-228611" algn="l" defTabSz="914446" rtl="0" eaLnBrk="1" fontAlgn="auto" latinLnBrk="0" hangingPunct="1">
              <a:lnSpc>
                <a:spcPct val="100000"/>
              </a:lnSpc>
              <a:spcBef>
                <a:spcPts val="300"/>
              </a:spcBef>
              <a:spcAft>
                <a:spcPts val="300"/>
              </a:spcAft>
              <a:buClrTx/>
              <a:buSzTx/>
              <a:buFont typeface="Arial" panose="020B0604020202020204" pitchFamily="34" charset="0"/>
              <a:buNone/>
              <a:tabLst/>
              <a:defRPr sz="1801" b="1">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Presented by</a:t>
            </a:r>
          </a:p>
        </p:txBody>
      </p:sp>
      <p:sp>
        <p:nvSpPr>
          <p:cNvPr id="24" name="Text Placeholder 3">
            <a:extLst>
              <a:ext uri="{FF2B5EF4-FFF2-40B4-BE49-F238E27FC236}">
                <a16:creationId xmlns:a16="http://schemas.microsoft.com/office/drawing/2014/main" id="{A9946EE5-E41F-E64B-904A-0F066A7A9D30}"/>
              </a:ext>
            </a:extLst>
          </p:cNvPr>
          <p:cNvSpPr>
            <a:spLocks noGrp="1"/>
          </p:cNvSpPr>
          <p:nvPr>
            <p:ph type="body" sz="quarter" idx="31" hasCustomPrompt="1"/>
          </p:nvPr>
        </p:nvSpPr>
        <p:spPr>
          <a:xfrm>
            <a:off x="874712" y="4740583"/>
            <a:ext cx="7337470" cy="606123"/>
          </a:xfrm>
        </p:spPr>
        <p:txBody>
          <a:bodyPr lIns="0" tIns="0" rIns="0" bIns="0">
            <a:noAutofit/>
          </a:bodyPr>
          <a:lstStyle>
            <a:lvl1pPr marL="228611" marR="0" indent="-228611" algn="l" defTabSz="914446"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chemeClr val="tx1"/>
                </a:solidFill>
              </a:defRPr>
            </a:lvl1pPr>
            <a:lvl2pPr marL="11113" indent="0">
              <a:lnSpc>
                <a:spcPct val="100000"/>
              </a:lnSpc>
              <a:spcBef>
                <a:spcPts val="300"/>
              </a:spcBef>
              <a:spcAft>
                <a:spcPts val="300"/>
              </a:spcAft>
              <a:buNone/>
              <a:tabLst/>
              <a:defRPr sz="1001">
                <a:solidFill>
                  <a:schemeClr val="bg1"/>
                </a:solidFill>
              </a:defRPr>
            </a:lvl2pPr>
            <a:lvl3pPr marL="712824" indent="-254013">
              <a:lnSpc>
                <a:spcPct val="100000"/>
              </a:lnSpc>
              <a:spcBef>
                <a:spcPts val="300"/>
              </a:spcBef>
              <a:spcAft>
                <a:spcPts val="300"/>
              </a:spcAft>
              <a:tabLst/>
              <a:defRPr sz="1001">
                <a:solidFill>
                  <a:schemeClr val="bg1"/>
                </a:solidFill>
              </a:defRPr>
            </a:lvl3pPr>
            <a:lvl4pPr marL="1111305" indent="-217498">
              <a:lnSpc>
                <a:spcPct val="100000"/>
              </a:lnSpc>
              <a:spcBef>
                <a:spcPts val="300"/>
              </a:spcBef>
              <a:spcAft>
                <a:spcPts val="300"/>
              </a:spcAft>
              <a:tabLst/>
              <a:defRPr sz="1001">
                <a:solidFill>
                  <a:schemeClr val="bg1"/>
                </a:solidFill>
              </a:defRPr>
            </a:lvl4pPr>
            <a:lvl5pPr marL="1559004" indent="-204798">
              <a:lnSpc>
                <a:spcPct val="100000"/>
              </a:lnSpc>
              <a:spcBef>
                <a:spcPts val="300"/>
              </a:spcBef>
              <a:spcAft>
                <a:spcPts val="300"/>
              </a:spcAft>
              <a:tabLst/>
              <a:defRPr sz="1001">
                <a:solidFill>
                  <a:schemeClr val="bg1"/>
                </a:solidFill>
              </a:defRPr>
            </a:lvl5pPr>
            <a:lvl6pPr marL="2055916" indent="-217498">
              <a:lnSpc>
                <a:spcPct val="100000"/>
              </a:lnSpc>
              <a:spcBef>
                <a:spcPts val="300"/>
              </a:spcBef>
              <a:spcAft>
                <a:spcPts val="300"/>
              </a:spcAft>
              <a:tabLst/>
              <a:defRPr sz="1001">
                <a:solidFill>
                  <a:schemeClr val="bg1"/>
                </a:solidFill>
              </a:defRPr>
            </a:lvl6pPr>
            <a:lvl7pPr marL="2540128" indent="-254013">
              <a:lnSpc>
                <a:spcPct val="100000"/>
              </a:lnSpc>
              <a:spcBef>
                <a:spcPts val="300"/>
              </a:spcBef>
              <a:spcAft>
                <a:spcPts val="300"/>
              </a:spcAft>
              <a:tabLst/>
              <a:defRPr sz="900">
                <a:solidFill>
                  <a:schemeClr val="bg1"/>
                </a:solidFill>
              </a:defRPr>
            </a:lvl7pPr>
          </a:lstStyle>
          <a:p>
            <a:pPr lvl="0"/>
            <a:r>
              <a:rPr lang="en-GB"/>
              <a:t>Name surname</a:t>
            </a:r>
          </a:p>
          <a:p>
            <a:pPr lvl="0"/>
            <a:r>
              <a:rPr lang="en-GB"/>
              <a:t>Job Title</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429" y="599359"/>
            <a:ext cx="3910225" cy="1696882"/>
          </a:xfrm>
          <a:prstGeom prst="rect">
            <a:avLst/>
          </a:prstGeom>
        </p:spPr>
      </p:pic>
    </p:spTree>
    <p:extLst>
      <p:ext uri="{BB962C8B-B14F-4D97-AF65-F5344CB8AC3E}">
        <p14:creationId xmlns:p14="http://schemas.microsoft.com/office/powerpoint/2010/main" val="663214946"/>
      </p:ext>
    </p:extLst>
  </p:cSld>
  <p:clrMapOvr>
    <a:masterClrMapping/>
  </p:clrMapOvr>
  <p:extLst>
    <p:ext uri="{DCECCB84-F9BA-43D5-87BE-67443E8EF086}">
      <p15:sldGuideLst xmlns:p15="http://schemas.microsoft.com/office/powerpoint/2012/main">
        <p15:guide id="1" orient="horz" pos="822" userDrawn="1">
          <p15:clr>
            <a:srgbClr val="547EBF"/>
          </p15:clr>
        </p15:guide>
        <p15:guide id="2" orient="horz" pos="1366" userDrawn="1">
          <p15:clr>
            <a:srgbClr val="547EBF"/>
          </p15:clr>
        </p15:guide>
        <p15:guide id="3" orient="horz" pos="1911" userDrawn="1">
          <p15:clr>
            <a:srgbClr val="547EBF"/>
          </p15:clr>
        </p15:guide>
        <p15:guide id="4" orient="horz" pos="2432" userDrawn="1">
          <p15:clr>
            <a:srgbClr val="547EBF"/>
          </p15:clr>
        </p15:guide>
        <p15:guide id="5" orient="horz" pos="2976" userDrawn="1">
          <p15:clr>
            <a:srgbClr val="547EBF"/>
          </p15:clr>
        </p15:guide>
        <p15:guide id="6" orient="horz" pos="3521" userDrawn="1">
          <p15:clr>
            <a:srgbClr val="547EB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vmlDrawing" Target="../drawings/vmlDrawing3.v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image" Target="../media/image2.emf"/><Relationship Id="rId5" Type="http://schemas.openxmlformats.org/officeDocument/2006/relationships/slideLayout" Target="../slideLayouts/slideLayout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oleObject" Target="../embeddings/oleObject3.bin"/><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8" Type="http://schemas.openxmlformats.org/officeDocument/2006/relationships/slideLayout" Target="../slideLayouts/slideLayout11.xml"/><Relationship Id="rId51" Type="http://schemas.openxmlformats.org/officeDocument/2006/relationships/tags" Target="../tags/tag4.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203799D-BEF9-48FB-98D0-B5BF509F30D8}"/>
              </a:ext>
            </a:extLst>
          </p:cNvPr>
          <p:cNvGraphicFramePr>
            <a:graphicFrameLocks noChangeAspect="1"/>
          </p:cNvGraphicFramePr>
          <p:nvPr userDrawn="1">
            <p:custDataLst>
              <p:tags r:id="rId6"/>
            </p:custData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spid="_x0000_s1049" name="think-cell Slide" r:id="rId8" imgW="622" imgH="623" progId="TCLayout.ActiveDocument.1">
                  <p:embed/>
                </p:oleObj>
              </mc:Choice>
              <mc:Fallback>
                <p:oleObj name="think-cell Slide" r:id="rId8" imgW="622" imgH="623" progId="TCLayout.ActiveDocument.1">
                  <p:embed/>
                  <p:pic>
                    <p:nvPicPr>
                      <p:cNvPr id="3" name="Object 2" hidden="1">
                        <a:extLst>
                          <a:ext uri="{FF2B5EF4-FFF2-40B4-BE49-F238E27FC236}">
                            <a16:creationId xmlns:a16="http://schemas.microsoft.com/office/drawing/2014/main" id="{3203799D-BEF9-48FB-98D0-B5BF509F30D8}"/>
                          </a:ext>
                        </a:extLst>
                      </p:cNvPr>
                      <p:cNvPicPr/>
                      <p:nvPr/>
                    </p:nvPicPr>
                    <p:blipFill>
                      <a:blip r:embed="rId9"/>
                      <a:stretch>
                        <a:fillRect/>
                      </a:stretch>
                    </p:blipFill>
                    <p:spPr>
                      <a:xfrm>
                        <a:off x="1955" y="1588"/>
                        <a:ext cx="1954"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85E2B0-75F8-4D15-A318-BBDCFA23C2AC}"/>
              </a:ext>
            </a:extLst>
          </p:cNvPr>
          <p:cNvSpPr/>
          <p:nvPr userDrawn="1">
            <p:custDataLst>
              <p:tags r:id="rId7"/>
            </p:custDataLst>
          </p:nvPr>
        </p:nvSpPr>
        <p:spPr>
          <a:xfrm>
            <a:off x="1" y="0"/>
            <a:ext cx="195385"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39" b="1" i="0" baseline="0" dirty="0">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0483" name="Rectangle 3"/>
          <p:cNvSpPr>
            <a:spLocks noGrp="1" noChangeArrowheads="1"/>
          </p:cNvSpPr>
          <p:nvPr>
            <p:ph type="body" idx="1"/>
          </p:nvPr>
        </p:nvSpPr>
        <p:spPr bwMode="auto">
          <a:xfrm>
            <a:off x="478374" y="1162057"/>
            <a:ext cx="11353291" cy="4683355"/>
          </a:xfrm>
          <a:prstGeom prst="rect">
            <a:avLst/>
          </a:prstGeom>
          <a:noFill/>
          <a:ln>
            <a:noFill/>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35" name="Straight Connector 34"/>
          <p:cNvCxnSpPr/>
          <p:nvPr/>
        </p:nvCxnSpPr>
        <p:spPr>
          <a:xfrm>
            <a:off x="467909" y="6210531"/>
            <a:ext cx="11372727" cy="8236"/>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501" name="Rectangle 21"/>
          <p:cNvSpPr>
            <a:spLocks noGrp="1" noChangeArrowheads="1"/>
          </p:cNvSpPr>
          <p:nvPr>
            <p:ph type="title"/>
          </p:nvPr>
        </p:nvSpPr>
        <p:spPr bwMode="auto">
          <a:xfrm>
            <a:off x="372148" y="131235"/>
            <a:ext cx="11468494" cy="609600"/>
          </a:xfrm>
          <a:prstGeom prst="rect">
            <a:avLst/>
          </a:prstGeom>
          <a:noFill/>
          <a:ln>
            <a:noFill/>
          </a:ln>
          <a:effectLst/>
        </p:spPr>
        <p:txBody>
          <a:bodyPr vert="horz" wrap="square" lIns="91148" tIns="45569" rIns="91148" bIns="45569" numCol="1" anchor="ctr" anchorCtr="0" compatLnSpc="1">
            <a:prstTxWarp prst="textNoShape">
              <a:avLst/>
            </a:prstTxWarp>
          </a:bodyPr>
          <a:lstStyle/>
          <a:p>
            <a:pPr lvl="0"/>
            <a:r>
              <a:rPr lang="en-US"/>
              <a:t>Click to edit Master title style</a:t>
            </a:r>
            <a:endParaRPr lang="en-GB"/>
          </a:p>
        </p:txBody>
      </p:sp>
      <p:sp>
        <p:nvSpPr>
          <p:cNvPr id="42" name="Text Placeholder 5"/>
          <p:cNvSpPr txBox="1">
            <a:spLocks/>
          </p:cNvSpPr>
          <p:nvPr/>
        </p:nvSpPr>
        <p:spPr>
          <a:xfrm>
            <a:off x="2476013" y="6200775"/>
            <a:ext cx="9118110" cy="251460"/>
          </a:xfrm>
          <a:prstGeom prst="rect">
            <a:avLst/>
          </a:prstGeom>
        </p:spPr>
        <p:txBody>
          <a:bodyPr lIns="112182" tIns="56085" rIns="112182" bIns="56085" anchor="b" anchorCtr="0"/>
          <a:lstStyle>
            <a:lvl1pPr marL="0" indent="0" algn="l" rtl="0" eaLnBrk="1" fontAlgn="base" hangingPunct="1">
              <a:spcBef>
                <a:spcPct val="0"/>
              </a:spcBef>
              <a:spcAft>
                <a:spcPts val="300"/>
              </a:spcAft>
              <a:buClr>
                <a:schemeClr val="hlink"/>
              </a:buClr>
              <a:buSzPct val="100000"/>
              <a:buFontTx/>
              <a:buNone/>
              <a:defRPr sz="800">
                <a:solidFill>
                  <a:schemeClr val="bg2"/>
                </a:solidFill>
                <a:latin typeface="+mn-lt"/>
                <a:ea typeface="+mn-ea"/>
                <a:cs typeface="+mn-cs"/>
              </a:defRPr>
            </a:lvl1pPr>
            <a:lvl2pPr marL="395287" indent="0" algn="l" rtl="0" eaLnBrk="1" fontAlgn="base" hangingPunct="1">
              <a:spcBef>
                <a:spcPct val="0"/>
              </a:spcBef>
              <a:spcAft>
                <a:spcPts val="300"/>
              </a:spcAft>
              <a:buClr>
                <a:schemeClr val="hlink"/>
              </a:buClr>
              <a:buFontTx/>
              <a:buNone/>
              <a:defRPr sz="800">
                <a:solidFill>
                  <a:schemeClr val="bg2"/>
                </a:solidFill>
                <a:latin typeface="+mn-lt"/>
                <a:ea typeface="+mn-ea"/>
              </a:defRPr>
            </a:lvl2pPr>
            <a:lvl3pPr marL="766762" indent="0" algn="l" rtl="0" eaLnBrk="1" fontAlgn="base" hangingPunct="1">
              <a:spcBef>
                <a:spcPct val="0"/>
              </a:spcBef>
              <a:spcAft>
                <a:spcPts val="300"/>
              </a:spcAft>
              <a:buClr>
                <a:schemeClr val="hlink"/>
              </a:buClr>
              <a:buFontTx/>
              <a:buNone/>
              <a:defRPr sz="800">
                <a:solidFill>
                  <a:schemeClr val="bg2"/>
                </a:solidFill>
                <a:latin typeface="+mn-lt"/>
                <a:ea typeface="+mn-ea"/>
              </a:defRPr>
            </a:lvl3pPr>
            <a:lvl4pPr marL="1082675" indent="0" algn="l" rtl="0" eaLnBrk="1" fontAlgn="base" hangingPunct="1">
              <a:spcBef>
                <a:spcPct val="0"/>
              </a:spcBef>
              <a:spcAft>
                <a:spcPts val="300"/>
              </a:spcAft>
              <a:buClr>
                <a:schemeClr val="hlink"/>
              </a:buClr>
              <a:buFontTx/>
              <a:buNone/>
              <a:defRPr sz="800">
                <a:solidFill>
                  <a:schemeClr val="bg2"/>
                </a:solidFill>
                <a:latin typeface="+mn-lt"/>
                <a:ea typeface="+mn-ea"/>
              </a:defRPr>
            </a:lvl4pPr>
            <a:lvl5pPr marL="1484312" indent="0" algn="l" rtl="0" eaLnBrk="1" fontAlgn="base" hangingPunct="1">
              <a:spcBef>
                <a:spcPct val="0"/>
              </a:spcBef>
              <a:spcAft>
                <a:spcPts val="300"/>
              </a:spcAft>
              <a:buClr>
                <a:schemeClr val="hlink"/>
              </a:buClr>
              <a:buFontTx/>
              <a:buNone/>
              <a:defRPr sz="800">
                <a:solidFill>
                  <a:schemeClr val="bg2"/>
                </a:solidFill>
                <a:latin typeface="+mn-lt"/>
                <a:ea typeface="+mn-ea"/>
              </a:defRPr>
            </a:lvl5pPr>
            <a:lvl6pPr marL="2514600" indent="-228600" algn="l" rtl="0" eaLnBrk="1" fontAlgn="base" hangingPunct="1">
              <a:spcBef>
                <a:spcPct val="0"/>
              </a:spcBef>
              <a:spcAft>
                <a:spcPct val="30000"/>
              </a:spcAft>
              <a:buClr>
                <a:schemeClr val="hlink"/>
              </a:buClr>
              <a:buChar char="•"/>
              <a:defRPr sz="1000">
                <a:solidFill>
                  <a:schemeClr val="tx1"/>
                </a:solidFill>
                <a:latin typeface="+mn-lt"/>
                <a:ea typeface="+mn-ea"/>
              </a:defRPr>
            </a:lvl6pPr>
            <a:lvl7pPr marL="2971800" indent="-228600" algn="l" rtl="0" eaLnBrk="1" fontAlgn="base" hangingPunct="1">
              <a:spcBef>
                <a:spcPct val="0"/>
              </a:spcBef>
              <a:spcAft>
                <a:spcPct val="30000"/>
              </a:spcAft>
              <a:buClr>
                <a:schemeClr val="hlink"/>
              </a:buClr>
              <a:buChar char="•"/>
              <a:defRPr sz="1000">
                <a:solidFill>
                  <a:schemeClr val="tx1"/>
                </a:solidFill>
                <a:latin typeface="+mn-lt"/>
                <a:ea typeface="+mn-ea"/>
              </a:defRPr>
            </a:lvl7pPr>
            <a:lvl8pPr marL="3429000" indent="-228600" algn="l" rtl="0" eaLnBrk="1" fontAlgn="base" hangingPunct="1">
              <a:spcBef>
                <a:spcPct val="0"/>
              </a:spcBef>
              <a:spcAft>
                <a:spcPct val="30000"/>
              </a:spcAft>
              <a:buClr>
                <a:schemeClr val="hlink"/>
              </a:buClr>
              <a:buChar char="•"/>
              <a:defRPr sz="1000">
                <a:solidFill>
                  <a:schemeClr val="tx1"/>
                </a:solidFill>
                <a:latin typeface="+mn-lt"/>
                <a:ea typeface="+mn-ea"/>
              </a:defRPr>
            </a:lvl8pPr>
            <a:lvl9pPr marL="3886200" indent="-228600" algn="l" rtl="0" eaLnBrk="1" fontAlgn="base" hangingPunct="1">
              <a:spcBef>
                <a:spcPct val="0"/>
              </a:spcBef>
              <a:spcAft>
                <a:spcPct val="30000"/>
              </a:spcAft>
              <a:buClr>
                <a:schemeClr val="hlink"/>
              </a:buClr>
              <a:buChar char="•"/>
              <a:defRPr sz="1000">
                <a:solidFill>
                  <a:schemeClr val="tx1"/>
                </a:solidFill>
                <a:latin typeface="+mn-lt"/>
                <a:ea typeface="+mn-ea"/>
              </a:defRPr>
            </a:lvl9pPr>
          </a:lstStyle>
          <a:p>
            <a:pPr>
              <a:buClr>
                <a:srgbClr val="00BCEB"/>
              </a:buClr>
            </a:pPr>
            <a:endParaRPr lang="en-US" sz="985" kern="0" dirty="0">
              <a:solidFill>
                <a:srgbClr val="8A8C8E"/>
              </a:solidFill>
            </a:endParaRPr>
          </a:p>
        </p:txBody>
      </p:sp>
      <p:sp>
        <p:nvSpPr>
          <p:cNvPr id="4" name="Slide Number Placeholder 3">
            <a:extLst>
              <a:ext uri="{FF2B5EF4-FFF2-40B4-BE49-F238E27FC236}">
                <a16:creationId xmlns:a16="http://schemas.microsoft.com/office/drawing/2014/main" id="{3FE95427-184B-4697-83FE-71DDA55D35DA}"/>
              </a:ext>
            </a:extLst>
          </p:cNvPr>
          <p:cNvSpPr>
            <a:spLocks noGrp="1"/>
          </p:cNvSpPr>
          <p:nvPr>
            <p:ph type="sldNum" sz="quarter" idx="4"/>
          </p:nvPr>
        </p:nvSpPr>
        <p:spPr>
          <a:xfrm>
            <a:off x="478370" y="6309448"/>
            <a:ext cx="2743200" cy="365125"/>
          </a:xfrm>
          <a:prstGeom prst="rect">
            <a:avLst/>
          </a:prstGeom>
        </p:spPr>
        <p:txBody>
          <a:bodyPr vert="horz" lIns="91440" tIns="45720" rIns="91440" bIns="45720" rtlCol="0" anchor="ctr"/>
          <a:lstStyle>
            <a:lvl1pPr algn="l">
              <a:defRPr sz="1477">
                <a:solidFill>
                  <a:schemeClr val="tx1">
                    <a:tint val="75000"/>
                  </a:schemeClr>
                </a:solidFill>
              </a:defRPr>
            </a:lvl1pPr>
          </a:lstStyle>
          <a:p>
            <a:fld id="{4288A9DD-6261-428F-9748-09DB61F12537}" type="slidenum">
              <a:rPr lang="en-GB" smtClean="0"/>
              <a:pPr/>
              <a:t>‹#›</a:t>
            </a:fld>
            <a:endParaRPr lang="en-GB" dirty="0"/>
          </a:p>
        </p:txBody>
      </p:sp>
    </p:spTree>
    <p:extLst>
      <p:ext uri="{BB962C8B-B14F-4D97-AF65-F5344CB8AC3E}">
        <p14:creationId xmlns:p14="http://schemas.microsoft.com/office/powerpoint/2010/main" val="23272095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hf hdr="0" ftr="0" dt="0"/>
  <p:txStyles>
    <p:titleStyle>
      <a:lvl1pPr algn="l" rtl="0" eaLnBrk="1" fontAlgn="base" hangingPunct="1">
        <a:lnSpc>
          <a:spcPct val="85000"/>
        </a:lnSpc>
        <a:spcBef>
          <a:spcPct val="0"/>
        </a:spcBef>
        <a:spcAft>
          <a:spcPct val="0"/>
        </a:spcAft>
        <a:defRPr sz="2339" b="1">
          <a:solidFill>
            <a:schemeClr val="tx1"/>
          </a:solidFill>
          <a:latin typeface="+mj-lt"/>
          <a:ea typeface="+mj-ea"/>
          <a:cs typeface="+mj-cs"/>
        </a:defRPr>
      </a:lvl1pPr>
      <a:lvl2pPr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2pPr>
      <a:lvl3pPr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3pPr>
      <a:lvl4pPr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4pPr>
      <a:lvl5pPr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5pPr>
      <a:lvl6pPr marL="560957"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6pPr>
      <a:lvl7pPr marL="1121919"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7pPr>
      <a:lvl8pPr marL="1682869"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8pPr>
      <a:lvl9pPr marL="2243830" algn="l" rtl="0" eaLnBrk="1" fontAlgn="base" hangingPunct="1">
        <a:lnSpc>
          <a:spcPct val="85000"/>
        </a:lnSpc>
        <a:spcBef>
          <a:spcPct val="0"/>
        </a:spcBef>
        <a:spcAft>
          <a:spcPct val="0"/>
        </a:spcAft>
        <a:defRPr sz="3446" b="1">
          <a:solidFill>
            <a:schemeClr val="bg1"/>
          </a:solidFill>
          <a:latin typeface="Arial" charset="0"/>
          <a:ea typeface="ＭＳ Ｐゴシック" pitchFamily="34" charset="-128"/>
        </a:defRPr>
      </a:lvl9pPr>
    </p:titleStyle>
    <p:bodyStyle>
      <a:lvl1pPr marL="246847" indent="-246847" algn="l" rtl="0" eaLnBrk="1" fontAlgn="base" hangingPunct="1">
        <a:spcBef>
          <a:spcPct val="0"/>
        </a:spcBef>
        <a:spcAft>
          <a:spcPts val="1477"/>
        </a:spcAft>
        <a:buClr>
          <a:schemeClr val="bg2"/>
        </a:buClr>
        <a:buSzPct val="100000"/>
        <a:buFont typeface="Wingdings" panose="05000000000000000000" pitchFamily="2" charset="2"/>
        <a:buChar char="Ø"/>
        <a:defRPr sz="1723">
          <a:solidFill>
            <a:schemeClr val="tx1"/>
          </a:solidFill>
          <a:latin typeface="+mn-lt"/>
          <a:ea typeface="+mn-ea"/>
          <a:cs typeface="+mn-cs"/>
        </a:defRPr>
      </a:lvl1pPr>
      <a:lvl2pPr marL="767423" indent="-282413" algn="l" rtl="0" eaLnBrk="1" fontAlgn="base" hangingPunct="1">
        <a:spcBef>
          <a:spcPct val="0"/>
        </a:spcBef>
        <a:spcAft>
          <a:spcPts val="1477"/>
        </a:spcAft>
        <a:buClr>
          <a:schemeClr val="bg2"/>
        </a:buClr>
        <a:buFont typeface="Wingdings" panose="05000000000000000000" pitchFamily="2" charset="2"/>
        <a:buChar char="§"/>
        <a:defRPr sz="1600">
          <a:solidFill>
            <a:schemeClr val="tx1"/>
          </a:solidFill>
          <a:latin typeface="+mn-lt"/>
          <a:ea typeface="+mn-ea"/>
        </a:defRPr>
      </a:lvl2pPr>
      <a:lvl3pPr marL="1125805" indent="-185042" algn="l" rtl="0" eaLnBrk="1" fontAlgn="base" hangingPunct="1">
        <a:spcBef>
          <a:spcPct val="0"/>
        </a:spcBef>
        <a:spcAft>
          <a:spcPts val="1477"/>
        </a:spcAft>
        <a:buClr>
          <a:schemeClr val="bg2"/>
        </a:buClr>
        <a:buFont typeface="Arial" panose="020B0604020202020204" pitchFamily="34" charset="0"/>
        <a:buChar char="•"/>
        <a:defRPr sz="1477">
          <a:solidFill>
            <a:schemeClr val="tx1"/>
          </a:solidFill>
          <a:latin typeface="+mn-lt"/>
          <a:ea typeface="+mn-ea"/>
        </a:defRPr>
      </a:lvl3pPr>
      <a:lvl4pPr marL="1608854" indent="-280473" algn="l" rtl="0" eaLnBrk="1" fontAlgn="base" hangingPunct="1">
        <a:spcBef>
          <a:spcPct val="0"/>
        </a:spcBef>
        <a:spcAft>
          <a:spcPts val="1477"/>
        </a:spcAft>
        <a:buClr>
          <a:schemeClr val="bg2"/>
        </a:buClr>
        <a:buFont typeface="Arial" panose="020B0604020202020204" pitchFamily="34" charset="0"/>
        <a:buChar char="−"/>
        <a:defRPr sz="1354">
          <a:solidFill>
            <a:schemeClr val="tx1"/>
          </a:solidFill>
          <a:latin typeface="+mn-lt"/>
          <a:ea typeface="+mn-ea"/>
        </a:defRPr>
      </a:lvl4pPr>
      <a:lvl5pPr marL="2099692" indent="-278531" algn="l" rtl="0" eaLnBrk="1" fontAlgn="base" hangingPunct="1">
        <a:spcBef>
          <a:spcPct val="0"/>
        </a:spcBef>
        <a:spcAft>
          <a:spcPts val="1477"/>
        </a:spcAft>
        <a:buClr>
          <a:schemeClr val="bg2"/>
        </a:buClr>
        <a:buFont typeface="Courier New" panose="02070309020205020404" pitchFamily="49" charset="0"/>
        <a:buChar char="o"/>
        <a:defRPr sz="1723">
          <a:solidFill>
            <a:schemeClr val="tx1"/>
          </a:solidFill>
          <a:latin typeface="+mn-lt"/>
          <a:ea typeface="+mn-ea"/>
        </a:defRPr>
      </a:lvl5pPr>
      <a:lvl6pPr marL="3085269" indent="-280473" algn="l" rtl="0" eaLnBrk="1" fontAlgn="base" hangingPunct="1">
        <a:spcBef>
          <a:spcPct val="0"/>
        </a:spcBef>
        <a:spcAft>
          <a:spcPct val="30000"/>
        </a:spcAft>
        <a:buClr>
          <a:schemeClr val="hlink"/>
        </a:buClr>
        <a:buChar char="•"/>
        <a:defRPr sz="1354">
          <a:solidFill>
            <a:schemeClr val="tx1"/>
          </a:solidFill>
          <a:latin typeface="+mn-lt"/>
          <a:ea typeface="+mn-ea"/>
        </a:defRPr>
      </a:lvl6pPr>
      <a:lvl7pPr marL="3646218" indent="-280473" algn="l" rtl="0" eaLnBrk="1" fontAlgn="base" hangingPunct="1">
        <a:spcBef>
          <a:spcPct val="0"/>
        </a:spcBef>
        <a:spcAft>
          <a:spcPct val="30000"/>
        </a:spcAft>
        <a:buClr>
          <a:schemeClr val="hlink"/>
        </a:buClr>
        <a:buChar char="•"/>
        <a:defRPr sz="1354">
          <a:solidFill>
            <a:schemeClr val="tx1"/>
          </a:solidFill>
          <a:latin typeface="+mn-lt"/>
          <a:ea typeface="+mn-ea"/>
        </a:defRPr>
      </a:lvl7pPr>
      <a:lvl8pPr marL="4207181" indent="-280473" algn="l" rtl="0" eaLnBrk="1" fontAlgn="base" hangingPunct="1">
        <a:spcBef>
          <a:spcPct val="0"/>
        </a:spcBef>
        <a:spcAft>
          <a:spcPct val="30000"/>
        </a:spcAft>
        <a:buClr>
          <a:schemeClr val="hlink"/>
        </a:buClr>
        <a:buChar char="•"/>
        <a:defRPr sz="1354">
          <a:solidFill>
            <a:schemeClr val="tx1"/>
          </a:solidFill>
          <a:latin typeface="+mn-lt"/>
          <a:ea typeface="+mn-ea"/>
        </a:defRPr>
      </a:lvl8pPr>
      <a:lvl9pPr marL="4768143" indent="-280473" algn="l" rtl="0" eaLnBrk="1" fontAlgn="base" hangingPunct="1">
        <a:spcBef>
          <a:spcPct val="0"/>
        </a:spcBef>
        <a:spcAft>
          <a:spcPct val="30000"/>
        </a:spcAft>
        <a:buClr>
          <a:schemeClr val="hlink"/>
        </a:buClr>
        <a:buChar char="•"/>
        <a:defRPr sz="1354">
          <a:solidFill>
            <a:schemeClr val="tx1"/>
          </a:solidFill>
          <a:latin typeface="+mn-lt"/>
          <a:ea typeface="+mn-ea"/>
        </a:defRPr>
      </a:lvl9pPr>
    </p:bodyStyle>
    <p:otherStyle>
      <a:defPPr>
        <a:defRPr lang="en-US"/>
      </a:defPPr>
      <a:lvl1pPr marL="0" algn="l" defTabSz="1121919" rtl="0" eaLnBrk="1" latinLnBrk="0" hangingPunct="1">
        <a:defRPr sz="2215" kern="1200">
          <a:solidFill>
            <a:schemeClr val="tx1"/>
          </a:solidFill>
          <a:latin typeface="+mn-lt"/>
          <a:ea typeface="+mn-ea"/>
          <a:cs typeface="+mn-cs"/>
        </a:defRPr>
      </a:lvl1pPr>
      <a:lvl2pPr marL="560957" algn="l" defTabSz="1121919" rtl="0" eaLnBrk="1" latinLnBrk="0" hangingPunct="1">
        <a:defRPr sz="2215" kern="1200">
          <a:solidFill>
            <a:schemeClr val="tx1"/>
          </a:solidFill>
          <a:latin typeface="+mn-lt"/>
          <a:ea typeface="+mn-ea"/>
          <a:cs typeface="+mn-cs"/>
        </a:defRPr>
      </a:lvl2pPr>
      <a:lvl3pPr marL="1121919" algn="l" defTabSz="1121919" rtl="0" eaLnBrk="1" latinLnBrk="0" hangingPunct="1">
        <a:defRPr sz="2215" kern="1200">
          <a:solidFill>
            <a:schemeClr val="tx1"/>
          </a:solidFill>
          <a:latin typeface="+mn-lt"/>
          <a:ea typeface="+mn-ea"/>
          <a:cs typeface="+mn-cs"/>
        </a:defRPr>
      </a:lvl3pPr>
      <a:lvl4pPr marL="1682869" algn="l" defTabSz="1121919" rtl="0" eaLnBrk="1" latinLnBrk="0" hangingPunct="1">
        <a:defRPr sz="2215" kern="1200">
          <a:solidFill>
            <a:schemeClr val="tx1"/>
          </a:solidFill>
          <a:latin typeface="+mn-lt"/>
          <a:ea typeface="+mn-ea"/>
          <a:cs typeface="+mn-cs"/>
        </a:defRPr>
      </a:lvl4pPr>
      <a:lvl5pPr marL="2243830" algn="l" defTabSz="1121919" rtl="0" eaLnBrk="1" latinLnBrk="0" hangingPunct="1">
        <a:defRPr sz="2215" kern="1200">
          <a:solidFill>
            <a:schemeClr val="tx1"/>
          </a:solidFill>
          <a:latin typeface="+mn-lt"/>
          <a:ea typeface="+mn-ea"/>
          <a:cs typeface="+mn-cs"/>
        </a:defRPr>
      </a:lvl5pPr>
      <a:lvl6pPr marL="2804790" algn="l" defTabSz="1121919" rtl="0" eaLnBrk="1" latinLnBrk="0" hangingPunct="1">
        <a:defRPr sz="2215" kern="1200">
          <a:solidFill>
            <a:schemeClr val="tx1"/>
          </a:solidFill>
          <a:latin typeface="+mn-lt"/>
          <a:ea typeface="+mn-ea"/>
          <a:cs typeface="+mn-cs"/>
        </a:defRPr>
      </a:lvl6pPr>
      <a:lvl7pPr marL="3365752" algn="l" defTabSz="1121919" rtl="0" eaLnBrk="1" latinLnBrk="0" hangingPunct="1">
        <a:defRPr sz="2215" kern="1200">
          <a:solidFill>
            <a:schemeClr val="tx1"/>
          </a:solidFill>
          <a:latin typeface="+mn-lt"/>
          <a:ea typeface="+mn-ea"/>
          <a:cs typeface="+mn-cs"/>
        </a:defRPr>
      </a:lvl7pPr>
      <a:lvl8pPr marL="3926704" algn="l" defTabSz="1121919" rtl="0" eaLnBrk="1" latinLnBrk="0" hangingPunct="1">
        <a:defRPr sz="2215" kern="1200">
          <a:solidFill>
            <a:schemeClr val="tx1"/>
          </a:solidFill>
          <a:latin typeface="+mn-lt"/>
          <a:ea typeface="+mn-ea"/>
          <a:cs typeface="+mn-cs"/>
        </a:defRPr>
      </a:lvl8pPr>
      <a:lvl9pPr marL="4487660" algn="l" defTabSz="1121919"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08" userDrawn="1">
          <p15:clr>
            <a:srgbClr val="F26B43"/>
          </p15:clr>
        </p15:guide>
        <p15:guide id="2" pos="7904" userDrawn="1">
          <p15:clr>
            <a:srgbClr val="F26B43"/>
          </p15:clr>
        </p15:guide>
        <p15:guide id="3" pos="513" userDrawn="1">
          <p15:clr>
            <a:srgbClr val="F26B43"/>
          </p15:clr>
        </p15:guide>
        <p15:guide id="4" orient="horz" pos="554" userDrawn="1">
          <p15:clr>
            <a:srgbClr val="F26B43"/>
          </p15:clr>
        </p15:guide>
        <p15:guide id="5" pos="4288" userDrawn="1">
          <p15:clr>
            <a:srgbClr val="F26B43"/>
          </p15:clr>
        </p15:guide>
        <p15:guide id="6" pos="4000" userDrawn="1">
          <p15:clr>
            <a:srgbClr val="F26B43"/>
          </p15:clr>
        </p15:guide>
        <p15:guide id="7" orient="horz" pos="1104" userDrawn="1">
          <p15:clr>
            <a:srgbClr val="F26B43"/>
          </p15:clr>
        </p15:guide>
        <p15:guide id="8" orient="horz" pos="350" userDrawn="1">
          <p15:clr>
            <a:srgbClr val="F26B43"/>
          </p15:clr>
        </p15:guide>
        <p15:guide id="9" pos="290" userDrawn="1">
          <p15:clr>
            <a:srgbClr val="F26B43"/>
          </p15:clr>
        </p15:guide>
        <p15:guide id="10" orient="horz" pos="217" userDrawn="1">
          <p15:clr>
            <a:srgbClr val="F26B43"/>
          </p15:clr>
        </p15:guide>
        <p15:guide id="11" pos="2721" userDrawn="1">
          <p15:clr>
            <a:srgbClr val="F26B43"/>
          </p15:clr>
        </p15:guide>
        <p15:guide id="12" orient="horz" pos="3089" userDrawn="1">
          <p15:clr>
            <a:srgbClr val="F26B43"/>
          </p15:clr>
        </p15:guide>
        <p15:guide id="13" orient="horz" pos="3122" userDrawn="1">
          <p15:clr>
            <a:srgbClr val="F26B43"/>
          </p15:clr>
        </p15:guide>
        <p15:guide id="14" orient="horz" pos="1756" userDrawn="1">
          <p15:clr>
            <a:srgbClr val="F26B43"/>
          </p15:clr>
        </p15:guide>
        <p15:guide id="15" pos="18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64000">
              <a:srgbClr val="FFFFFF">
                <a:alpha val="0"/>
              </a:srgbClr>
            </a:gs>
            <a:gs pos="0">
              <a:schemeClr val="bg1"/>
            </a:gs>
            <a:gs pos="100000">
              <a:schemeClr val="bg1">
                <a:alpha val="0"/>
              </a:schemeClr>
            </a:gs>
          </a:gsLst>
          <a:lin ang="3000000" scaled="0"/>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034622B-D484-498A-948B-54E04E2B688C}"/>
              </a:ext>
            </a:extLst>
          </p:cNvPr>
          <p:cNvGraphicFramePr>
            <a:graphicFrameLocks noChangeAspect="1"/>
          </p:cNvGraphicFramePr>
          <p:nvPr userDrawn="1">
            <p:custDataLst>
              <p:tags r:id="rId51"/>
            </p:custDataLst>
            <p:extLst>
              <p:ext uri="{D42A27DB-BD31-4B8C-83A1-F6EECF244321}">
                <p14:modId xmlns:p14="http://schemas.microsoft.com/office/powerpoint/2010/main" val="1763640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7" name="think-cell Slide" r:id="rId52" imgW="395" imgH="394" progId="TCLayout.ActiveDocument.1">
                  <p:embed/>
                </p:oleObj>
              </mc:Choice>
              <mc:Fallback>
                <p:oleObj name="think-cell Slide" r:id="rId52" imgW="395" imgH="394" progId="TCLayout.ActiveDocument.1">
                  <p:embed/>
                  <p:pic>
                    <p:nvPicPr>
                      <p:cNvPr id="5" name="Object 4" hidden="1">
                        <a:extLst>
                          <a:ext uri="{FF2B5EF4-FFF2-40B4-BE49-F238E27FC236}">
                            <a16:creationId xmlns:a16="http://schemas.microsoft.com/office/drawing/2014/main" id="{8034622B-D484-498A-948B-54E04E2B688C}"/>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A1CDDF0-9078-424D-9A03-169437402538}"/>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390D48-B56D-954F-81F1-BD49E4A3B20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4846C6C8-4FBA-BF4C-B35C-5858D3F99696}"/>
              </a:ext>
            </a:extLst>
          </p:cNvPr>
          <p:cNvSpPr>
            <a:spLocks noGrp="1"/>
          </p:cNvSpPr>
          <p:nvPr>
            <p:ph type="sldNum" sz="quarter" idx="4"/>
          </p:nvPr>
        </p:nvSpPr>
        <p:spPr>
          <a:xfrm>
            <a:off x="8610601" y="6356356"/>
            <a:ext cx="2743200" cy="365125"/>
          </a:xfrm>
          <a:prstGeom prst="rect">
            <a:avLst/>
          </a:prstGeom>
        </p:spPr>
        <p:txBody>
          <a:bodyPr vert="horz" lIns="91440" tIns="45720" rIns="91440" bIns="45720" rtlCol="0" anchor="ctr"/>
          <a:lstStyle>
            <a:lvl1pPr algn="r">
              <a:defRPr sz="1200">
                <a:solidFill>
                  <a:schemeClr val="bg1"/>
                </a:solidFill>
              </a:defRPr>
            </a:lvl1pPr>
          </a:lstStyle>
          <a:p>
            <a:fld id="{8E678F9F-94BD-744C-B75F-6672A7708E4F}" type="slidenum">
              <a:rPr lang="en-US" smtClean="0"/>
              <a:pPr/>
              <a:t>‹#›</a:t>
            </a:fld>
            <a:endParaRPr lang="en-US" dirty="0"/>
          </a:p>
        </p:txBody>
      </p:sp>
      <p:sp>
        <p:nvSpPr>
          <p:cNvPr id="8" name="TextBox 7">
            <a:extLst>
              <a:ext uri="{FF2B5EF4-FFF2-40B4-BE49-F238E27FC236}">
                <a16:creationId xmlns:a16="http://schemas.microsoft.com/office/drawing/2014/main" id="{B53A468E-CF3B-8143-A05F-988EDD9FC379}"/>
              </a:ext>
            </a:extLst>
          </p:cNvPr>
          <p:cNvSpPr txBox="1"/>
          <p:nvPr userDrawn="1"/>
        </p:nvSpPr>
        <p:spPr>
          <a:xfrm>
            <a:off x="445221" y="6436542"/>
            <a:ext cx="1463953" cy="204751"/>
          </a:xfrm>
          <a:prstGeom prst="rect">
            <a:avLst/>
          </a:prstGeom>
          <a:noFill/>
        </p:spPr>
        <p:txBody>
          <a:bodyPr wrap="square" lIns="0" tIns="0" rIns="0" bIns="0" rtlCol="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A045E02-10A6-F74A-A7FC-1E9DB5BEFB4F}" type="slidenum">
              <a:rPr lang="en-US" sz="1100" b="1" i="0" spc="0" baseline="0" smtClean="0">
                <a:latin typeface="+mn-lt"/>
                <a:ea typeface="Poppins" charset="0"/>
                <a:cs typeface="Poppins" charset="0"/>
              </a:rPr>
              <a:pPr marL="0" marR="0" lvl="0" indent="0" algn="l" defTabSz="914446" rtl="0" eaLnBrk="1" fontAlgn="auto" latinLnBrk="0" hangingPunct="1">
                <a:lnSpc>
                  <a:spcPct val="100000"/>
                </a:lnSpc>
                <a:spcBef>
                  <a:spcPts val="0"/>
                </a:spcBef>
                <a:spcAft>
                  <a:spcPts val="0"/>
                </a:spcAft>
                <a:buClrTx/>
                <a:buSzTx/>
                <a:buFontTx/>
                <a:buNone/>
                <a:tabLst/>
                <a:defRPr/>
              </a:pPr>
              <a:t>‹#›</a:t>
            </a:fld>
            <a:r>
              <a:rPr lang="en-US" sz="1100" b="1" i="0" spc="0" baseline="0" dirty="0">
                <a:latin typeface="+mn-lt"/>
                <a:ea typeface="Poppins" charset="0"/>
                <a:cs typeface="Poppins" charset="0"/>
              </a:rPr>
              <a:t>  </a:t>
            </a:r>
            <a:r>
              <a:rPr lang="en-GB" sz="1100" kern="1200" spc="0" baseline="0" dirty="0">
                <a:solidFill>
                  <a:schemeClr val="tx1"/>
                </a:solidFill>
                <a:effectLst/>
                <a:latin typeface="+mn-lt"/>
                <a:ea typeface="+mn-ea"/>
                <a:cs typeface="+mn-cs"/>
              </a:rPr>
              <a:t>| </a:t>
            </a:r>
            <a:r>
              <a:rPr lang="en-GB" sz="1100" kern="1200" spc="-150" baseline="0" dirty="0">
                <a:solidFill>
                  <a:schemeClr val="tx1"/>
                </a:solidFill>
                <a:effectLst/>
                <a:latin typeface="+mn-lt"/>
                <a:ea typeface="+mn-ea"/>
                <a:cs typeface="+mn-cs"/>
              </a:rPr>
              <a:t> </a:t>
            </a:r>
            <a:r>
              <a:rPr lang="en-GB" sz="1100" b="1" kern="1200" spc="70" baseline="0" dirty="0">
                <a:solidFill>
                  <a:schemeClr val="tx1"/>
                </a:solidFill>
                <a:effectLst/>
                <a:latin typeface="+mn-lt"/>
                <a:ea typeface="+mn-ea"/>
                <a:cs typeface="+mn-cs"/>
              </a:rPr>
              <a:t>abrdn.com</a:t>
            </a:r>
            <a:endParaRPr lang="en-GB" sz="1100" kern="1200" spc="7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3430243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5" r:id="rId48"/>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35"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1" indent="-228611" algn="l" defTabSz="9144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504" indent="-228611" algn="l" defTabSz="9144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95" indent="-228611" algn="l" defTabSz="9144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46" rtl="0" eaLnBrk="1" latinLnBrk="0" hangingPunct="1">
        <a:defRPr sz="1801" kern="1200">
          <a:solidFill>
            <a:schemeClr val="tx1"/>
          </a:solidFill>
          <a:latin typeface="+mn-lt"/>
          <a:ea typeface="+mn-ea"/>
          <a:cs typeface="+mn-cs"/>
        </a:defRPr>
      </a:lvl1pPr>
      <a:lvl2pPr marL="457223" algn="l" defTabSz="914446" rtl="0" eaLnBrk="1" latinLnBrk="0" hangingPunct="1">
        <a:defRPr sz="1801" kern="1200">
          <a:solidFill>
            <a:schemeClr val="tx1"/>
          </a:solidFill>
          <a:latin typeface="+mn-lt"/>
          <a:ea typeface="+mn-ea"/>
          <a:cs typeface="+mn-cs"/>
        </a:defRPr>
      </a:lvl2pPr>
      <a:lvl3pPr marL="914446" algn="l" defTabSz="914446" rtl="0" eaLnBrk="1" latinLnBrk="0" hangingPunct="1">
        <a:defRPr sz="1801" kern="1200">
          <a:solidFill>
            <a:schemeClr val="tx1"/>
          </a:solidFill>
          <a:latin typeface="+mn-lt"/>
          <a:ea typeface="+mn-ea"/>
          <a:cs typeface="+mn-cs"/>
        </a:defRPr>
      </a:lvl3pPr>
      <a:lvl4pPr marL="1371669" algn="l" defTabSz="914446" rtl="0" eaLnBrk="1" latinLnBrk="0" hangingPunct="1">
        <a:defRPr sz="1801" kern="1200">
          <a:solidFill>
            <a:schemeClr val="tx1"/>
          </a:solidFill>
          <a:latin typeface="+mn-lt"/>
          <a:ea typeface="+mn-ea"/>
          <a:cs typeface="+mn-cs"/>
        </a:defRPr>
      </a:lvl4pPr>
      <a:lvl5pPr marL="1828891" algn="l" defTabSz="914446" rtl="0" eaLnBrk="1" latinLnBrk="0" hangingPunct="1">
        <a:defRPr sz="1801" kern="1200">
          <a:solidFill>
            <a:schemeClr val="tx1"/>
          </a:solidFill>
          <a:latin typeface="+mn-lt"/>
          <a:ea typeface="+mn-ea"/>
          <a:cs typeface="+mn-cs"/>
        </a:defRPr>
      </a:lvl5pPr>
      <a:lvl6pPr marL="2286114" algn="l" defTabSz="914446" rtl="0" eaLnBrk="1" latinLnBrk="0" hangingPunct="1">
        <a:defRPr sz="1801" kern="1200">
          <a:solidFill>
            <a:schemeClr val="tx1"/>
          </a:solidFill>
          <a:latin typeface="+mn-lt"/>
          <a:ea typeface="+mn-ea"/>
          <a:cs typeface="+mn-cs"/>
        </a:defRPr>
      </a:lvl6pPr>
      <a:lvl7pPr marL="2743338" algn="l" defTabSz="914446" rtl="0" eaLnBrk="1" latinLnBrk="0" hangingPunct="1">
        <a:defRPr sz="1801" kern="1200">
          <a:solidFill>
            <a:schemeClr val="tx1"/>
          </a:solidFill>
          <a:latin typeface="+mn-lt"/>
          <a:ea typeface="+mn-ea"/>
          <a:cs typeface="+mn-cs"/>
        </a:defRPr>
      </a:lvl7pPr>
      <a:lvl8pPr marL="3200560" algn="l" defTabSz="914446" rtl="0" eaLnBrk="1" latinLnBrk="0" hangingPunct="1">
        <a:defRPr sz="1801" kern="1200">
          <a:solidFill>
            <a:schemeClr val="tx1"/>
          </a:solidFill>
          <a:latin typeface="+mn-lt"/>
          <a:ea typeface="+mn-ea"/>
          <a:cs typeface="+mn-cs"/>
        </a:defRPr>
      </a:lvl8pPr>
      <a:lvl9pPr marL="3657783" algn="l" defTabSz="914446"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726" userDrawn="1">
          <p15:clr>
            <a:srgbClr val="F26B43"/>
          </p15:clr>
        </p15:guide>
        <p15:guide id="3" pos="3381" userDrawn="1">
          <p15:clr>
            <a:srgbClr val="F26B43"/>
          </p15:clr>
        </p15:guide>
        <p15:guide id="4" pos="2703" userDrawn="1">
          <p15:clr>
            <a:srgbClr val="F26B43"/>
          </p15:clr>
        </p15:guide>
        <p15:guide id="5" pos="2026" userDrawn="1">
          <p15:clr>
            <a:srgbClr val="F26B43"/>
          </p15:clr>
        </p15:guide>
        <p15:guide id="6" pos="1349" userDrawn="1">
          <p15:clr>
            <a:srgbClr val="F26B43"/>
          </p15:clr>
        </p15:guide>
        <p15:guide id="7" pos="678" userDrawn="1">
          <p15:clr>
            <a:srgbClr val="F26B43"/>
          </p15:clr>
        </p15:guide>
        <p15:guide id="8" pos="343" userDrawn="1">
          <p15:clr>
            <a:srgbClr val="547EBF"/>
          </p15:clr>
        </p15:guide>
        <p15:guide id="9" pos="9109" userDrawn="1">
          <p15:clr>
            <a:srgbClr val="547EBF"/>
          </p15:clr>
        </p15:guide>
        <p15:guide id="10" pos="5396" userDrawn="1">
          <p15:clr>
            <a:srgbClr val="F26B43"/>
          </p15:clr>
        </p15:guide>
        <p15:guide id="11" pos="6066" userDrawn="1">
          <p15:clr>
            <a:srgbClr val="F26B43"/>
          </p15:clr>
        </p15:guide>
        <p15:guide id="12" pos="6764" userDrawn="1">
          <p15:clr>
            <a:srgbClr val="F26B43"/>
          </p15:clr>
        </p15:guide>
        <p15:guide id="13" pos="8774" userDrawn="1">
          <p15:clr>
            <a:srgbClr val="F26B43"/>
          </p15:clr>
        </p15:guide>
        <p15:guide id="15" orient="horz" pos="255" userDrawn="1">
          <p15:clr>
            <a:srgbClr val="547EBF"/>
          </p15:clr>
        </p15:guide>
        <p15:guide id="16" orient="horz" pos="4042" userDrawn="1">
          <p15:clr>
            <a:srgbClr val="547EBF"/>
          </p15:clr>
        </p15:guide>
        <p15:guide id="17" orient="horz" pos="527" userDrawn="1">
          <p15:clr>
            <a:srgbClr val="547EBF"/>
          </p15:clr>
        </p15:guide>
        <p15:guide id="18" pos="4057" userDrawn="1">
          <p15:clr>
            <a:srgbClr val="F26B43"/>
          </p15:clr>
        </p15:guide>
        <p15:guide id="19" pos="7424" userDrawn="1">
          <p15:clr>
            <a:srgbClr val="F26B43"/>
          </p15:clr>
        </p15:guide>
        <p15:guide id="21" orient="horz" pos="1638" userDrawn="1">
          <p15:clr>
            <a:srgbClr val="F26B43"/>
          </p15:clr>
        </p15:guide>
        <p15:guide id="22" orient="horz" pos="1094" userDrawn="1">
          <p15:clr>
            <a:srgbClr val="F26B43"/>
          </p15:clr>
        </p15:guide>
        <p15:guide id="23" orient="horz" pos="2704" userDrawn="1">
          <p15:clr>
            <a:srgbClr val="F26B43"/>
          </p15:clr>
        </p15:guide>
        <p15:guide id="24" orient="horz" pos="3249" userDrawn="1">
          <p15:clr>
            <a:srgbClr val="F26B43"/>
          </p15:clr>
        </p15:guide>
        <p15:guide id="25" orient="horz" pos="3793" userDrawn="1">
          <p15:clr>
            <a:srgbClr val="F26B43"/>
          </p15:clr>
        </p15:guide>
        <p15:guide id="26" pos="81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8F057-4300-4FE4-83BB-3A4C87FB9209}"/>
              </a:ext>
            </a:extLst>
          </p:cNvPr>
          <p:cNvSpPr>
            <a:spLocks noGrp="1"/>
          </p:cNvSpPr>
          <p:nvPr>
            <p:ph type="title"/>
          </p:nvPr>
        </p:nvSpPr>
        <p:spPr/>
        <p:txBody>
          <a:bodyPr/>
          <a:lstStyle/>
          <a:p>
            <a:r>
              <a:rPr lang="en-GB" sz="3200" b="0" dirty="0"/>
              <a:t>abrdn Cost Disclosure Disclaimer</a:t>
            </a:r>
            <a:br>
              <a:rPr lang="en-GB" sz="3200" b="0" dirty="0"/>
            </a:br>
            <a:br>
              <a:rPr lang="en-GB" sz="3200" b="0" dirty="0"/>
            </a:br>
            <a:r>
              <a:rPr lang="en-GB" sz="2000" b="0" dirty="0"/>
              <a:t>EET Data for MiFID II Reporting </a:t>
            </a:r>
            <a:endParaRPr lang="en-GB" sz="3200" b="0" dirty="0"/>
          </a:p>
        </p:txBody>
      </p:sp>
    </p:spTree>
    <p:extLst>
      <p:ext uri="{BB962C8B-B14F-4D97-AF65-F5344CB8AC3E}">
        <p14:creationId xmlns:p14="http://schemas.microsoft.com/office/powerpoint/2010/main" val="135913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788D05-489D-4EF6-9CC9-B1D7320BF33A}"/>
              </a:ext>
            </a:extLst>
          </p:cNvPr>
          <p:cNvSpPr txBox="1"/>
          <p:nvPr/>
        </p:nvSpPr>
        <p:spPr>
          <a:xfrm>
            <a:off x="387927" y="406400"/>
            <a:ext cx="5580000" cy="6032421"/>
          </a:xfrm>
          <a:prstGeom prst="rect">
            <a:avLst/>
          </a:prstGeom>
          <a:noFill/>
        </p:spPr>
        <p:txBody>
          <a:bodyPr wrap="square" rtlCol="0">
            <a:spAutoFit/>
          </a:bodyPr>
          <a:lstStyle/>
          <a:p>
            <a:pPr algn="just"/>
            <a:r>
              <a:rPr lang="en-GB" sz="1050" dirty="0">
                <a:effectLst/>
                <a:ea typeface="Times New Roman" panose="02020603050405020304" pitchFamily="18" charset="0"/>
              </a:rPr>
              <a:t>The accompanying email, and it’s attachments, have been prepared and sent by and on behalf of the following members of abrdn group, which comprises abrdn plc (registered number SC286832), and its subsidiaries (“us”, “we”, “our”) as applicable (entities as at 06 May 2022). abrdn plc (SC286832); Aberdeen Standard Alternative Funds Limited (SC111488), abrdn Capital Limited (SC317950), Ignis Asset Management Limited*(SC200801), Ignis Investments Services Limited (SC101825), Aberdeen Corporate Services Limited (SC271355), abrdn Client Management Limited (SC193444), Standard Life Savings Limited (SC180203), abrdn Investment Management Limited (SC123321), abrdn Capital Partners LLP (S0301408), abrdn Private Equity (Europe) Limited (SC184076), Standard Life Investments (Mutual Funds) Limited (SC123322), SLTM Limited (SC075550), all registered in Scotland at 1 George Street, Edinburgh EH2 2LL. Aberdeen Asset Management PLC (SC82015), Aberdeen Asset Managers Limited (SC108419), Aberdeen Investment Solutions Limited (SC106723) all registered in Scotland at 10 Queen’s Terrace, Aberdeen, AB10 1XL. Aberdeen Asset Investments Limited (00794936), abrdn Life and Pensions Limited* (03526143), Aberdeen Standard Fund Managers Limited (00740118), abrdn Financial Planning and Advice Ltd (01447544) all registered in England at Bow Bells House, Bread Street, London, EC4M 9HH. All entities are authorised and regulated by the UK Financial Conduct Authority with the exception of abrdn plc, Aberdeen Asset Management PLC, Ignis Asset Management Limited and Aberdeen Corporate Services Limited. *Also regulated by the UK Prudential Regulation Authority. </a:t>
            </a:r>
          </a:p>
          <a:p>
            <a:pPr algn="just"/>
            <a:br>
              <a:rPr lang="en-GB" sz="1050" dirty="0">
                <a:effectLst/>
                <a:ea typeface="Times New Roman" panose="02020603050405020304" pitchFamily="18" charset="0"/>
              </a:rPr>
            </a:br>
            <a:r>
              <a:rPr lang="en-GB" sz="1050" dirty="0">
                <a:effectLst/>
                <a:ea typeface="Times New Roman" panose="02020603050405020304" pitchFamily="18" charset="0"/>
              </a:rPr>
              <a:t>abrdn Capital International Limited (38918) and abrdn Capital (CI) Limited (5769) registered in Jersey at 1st Floor, Sir Walter Raleigh House, 48-50 Esplanade, St Helier, Jersey JE2 3QB. Aberdeen Standard Capital Offshore Strategy Fund limited registered in Jersey at IFC 1, The Esplanade, St Helier, Jersey JE1 4BP. The above companies are regulated by the Jersey Financial Services Commission under the Financial Services (Jersey) Law 1998 (as amended) for the conduct of investment business and fund business.</a:t>
            </a:r>
          </a:p>
          <a:p>
            <a:pPr algn="just"/>
            <a:br>
              <a:rPr lang="en-GB" sz="1050" dirty="0">
                <a:effectLst/>
                <a:ea typeface="Times New Roman" panose="02020603050405020304" pitchFamily="18" charset="0"/>
              </a:rPr>
            </a:br>
            <a:r>
              <a:rPr lang="en-GB" sz="1050" dirty="0">
                <a:effectLst/>
                <a:ea typeface="Times New Roman" panose="02020603050405020304" pitchFamily="18" charset="0"/>
              </a:rPr>
              <a:t>Aberdeen Standard Investments Luxembourg S.A. 35a, Avenue J.F. Kennedy, L-1855 Luxembourg. R.C.S. B120637. Authorised in Luxembourg and regulated by CSSF.</a:t>
            </a:r>
            <a:br>
              <a:rPr lang="en-GB" sz="1050" dirty="0">
                <a:effectLst/>
                <a:ea typeface="Times New Roman" panose="02020603050405020304" pitchFamily="18" charset="0"/>
              </a:rPr>
            </a:br>
            <a:r>
              <a:rPr lang="en-GB" sz="1050" dirty="0">
                <a:effectLst/>
                <a:ea typeface="Times New Roman" panose="02020603050405020304" pitchFamily="18" charset="0"/>
              </a:rPr>
              <a:t>abrdn Investments Deutschland AG, incorporated in Germany (Company No. DE 114 104 974) at Bockenheimer Landstraße 25, 60325 Frankfurt am Main. Aufsichtsbehörde: Bundesanstalt für Finanzdienstleistungsaufsicht, Marie-Curie-Straße 24-28, 60439 Frankfurt am Main.</a:t>
            </a:r>
          </a:p>
          <a:p>
            <a:pPr algn="l"/>
            <a:endParaRPr lang="en-GB" sz="800" dirty="0"/>
          </a:p>
        </p:txBody>
      </p:sp>
      <p:sp>
        <p:nvSpPr>
          <p:cNvPr id="12" name="TextBox 11">
            <a:extLst>
              <a:ext uri="{FF2B5EF4-FFF2-40B4-BE49-F238E27FC236}">
                <a16:creationId xmlns:a16="http://schemas.microsoft.com/office/drawing/2014/main" id="{4117671A-0C01-4D33-9EF6-313411805432}"/>
              </a:ext>
            </a:extLst>
          </p:cNvPr>
          <p:cNvSpPr txBox="1"/>
          <p:nvPr/>
        </p:nvSpPr>
        <p:spPr>
          <a:xfrm>
            <a:off x="6331527" y="438727"/>
            <a:ext cx="4996873" cy="5717309"/>
          </a:xfrm>
          <a:prstGeom prst="rect">
            <a:avLst/>
          </a:prstGeom>
          <a:noFill/>
        </p:spPr>
        <p:txBody>
          <a:bodyPr wrap="square" rtlCol="0">
            <a:spAutoFit/>
          </a:bodyPr>
          <a:lstStyle/>
          <a:p>
            <a:pPr algn="l"/>
            <a:endParaRPr lang="en-GB" sz="1200" dirty="0"/>
          </a:p>
        </p:txBody>
      </p:sp>
      <p:sp>
        <p:nvSpPr>
          <p:cNvPr id="13" name="TextBox 12">
            <a:extLst>
              <a:ext uri="{FF2B5EF4-FFF2-40B4-BE49-F238E27FC236}">
                <a16:creationId xmlns:a16="http://schemas.microsoft.com/office/drawing/2014/main" id="{6637CF22-2E73-4AF4-BC2F-538548ADEF0A}"/>
              </a:ext>
            </a:extLst>
          </p:cNvPr>
          <p:cNvSpPr txBox="1"/>
          <p:nvPr/>
        </p:nvSpPr>
        <p:spPr>
          <a:xfrm>
            <a:off x="6218052" y="438727"/>
            <a:ext cx="5544000" cy="5586145"/>
          </a:xfrm>
          <a:prstGeom prst="rect">
            <a:avLst/>
          </a:prstGeom>
          <a:noFill/>
        </p:spPr>
        <p:txBody>
          <a:bodyPr wrap="square" rtlCol="0">
            <a:spAutoFit/>
          </a:bodyPr>
          <a:lstStyle/>
          <a:p>
            <a:pPr algn="just"/>
            <a:r>
              <a:rPr lang="en-US" sz="1050" dirty="0">
                <a:effectLst/>
                <a:ea typeface="Calibri" panose="020F0502020204030204" pitchFamily="34" charset="0"/>
              </a:rPr>
              <a:t>The accompanying e-mail, and it’s attachments, contain data (“Data”) </a:t>
            </a:r>
            <a:r>
              <a:rPr lang="en-US" sz="1050" dirty="0">
                <a:ea typeface="Calibri" panose="020F0502020204030204" pitchFamily="34" charset="0"/>
              </a:rPr>
              <a:t>in the format of</a:t>
            </a:r>
            <a:r>
              <a:rPr lang="en-US" sz="1050" dirty="0">
                <a:effectLst/>
                <a:ea typeface="Calibri" panose="020F0502020204030204" pitchFamily="34" charset="0"/>
              </a:rPr>
              <a:t> the European ESG Template (EET), an industry form that provides fund distributors and insurers with information on the sustainability characteristics of funds, including information required under EU regulation. The EET enables distributors to provide advice in line with their clients’ sustainability preferences, for the purpose of fulfilling ESG-related regulatory requirements contained in the SFDR, relevant provisions of the Taxonomy Regulation, and the relevant delegated acts complementing MiFID II and IDD. The Data must not be circulated or distributed to any third party individual or legal entity without our prior written consent. The Data was sourced from both proprietary and non-proprietary sources which we may not have verified or audited independently and as such you use the Data at your own risk. We therefore do not guarantee the accuracy of the Data or its applicability for your Regulatory obligations. The Data contains information available to us on the date identified on the attachment. To the extent permitted by applicable law, none of the Owner, abrdn or any other third party (including any third party involved in providing and/or compiling Third Party Data) shall have any liability for Third Party Data or for any use made of Third Party Data. Neither the Owner nor any other third party sponsors, endorses or promotes the fund or product to which Third Party Data relates.</a:t>
            </a:r>
            <a:endParaRPr lang="en-GB" sz="1050" dirty="0">
              <a:effectLst/>
              <a:ea typeface="Times New Roman" panose="02020603050405020304" pitchFamily="18" charset="0"/>
            </a:endParaRPr>
          </a:p>
          <a:p>
            <a:pPr algn="just"/>
            <a:r>
              <a:rPr lang="en-GB" sz="1050" dirty="0">
                <a:effectLst/>
                <a:ea typeface="Times New Roman" panose="02020603050405020304" pitchFamily="18" charset="0"/>
              </a:rPr>
              <a:t> </a:t>
            </a:r>
            <a:r>
              <a:rPr lang="en-US" sz="1050" dirty="0">
                <a:solidFill>
                  <a:srgbClr val="000000"/>
                </a:solidFill>
                <a:effectLst/>
                <a:ea typeface="Calibri" panose="020F0502020204030204" pitchFamily="34" charset="0"/>
              </a:rPr>
              <a:t> </a:t>
            </a:r>
            <a:endParaRPr lang="en-GB" sz="1050" dirty="0">
              <a:effectLst/>
              <a:ea typeface="Times New Roman" panose="02020603050405020304" pitchFamily="18" charset="0"/>
            </a:endParaRPr>
          </a:p>
          <a:p>
            <a:pPr algn="just"/>
            <a:r>
              <a:rPr lang="en-US" sz="1050" dirty="0">
                <a:effectLst/>
                <a:ea typeface="Calibri" panose="020F0502020204030204" pitchFamily="34" charset="0"/>
              </a:rPr>
              <a:t>The accompanying e-mail, and it’s attachments, do not provide you with any advice on how to interpret the Data. Further, we do not hold out, represent or warrant that the Data has been created, calculated or made available in compliance with the Regulations. How you interpret the Data for your purposes is wholly and exclusively your responsibility and as such you may wish to consider taking such professional advice as you may deem necessary (“Professional Advice”). Neither we nor any abrdn plc entity is liable for any fees or costs relating to any Professional Advice you receive pursuant to this e-mail and the Data. The accompanying e-mail, and it’s attachments, and the Data do not constitute Professional Advice. </a:t>
            </a:r>
            <a:endParaRPr lang="en-GB" sz="1050" dirty="0">
              <a:effectLst/>
              <a:ea typeface="Times New Roman" panose="02020603050405020304" pitchFamily="18" charset="0"/>
            </a:endParaRPr>
          </a:p>
          <a:p>
            <a:pPr algn="just"/>
            <a:r>
              <a:rPr lang="en-GB" sz="1050" dirty="0">
                <a:effectLst/>
                <a:ea typeface="Times New Roman" panose="02020603050405020304" pitchFamily="18" charset="0"/>
              </a:rPr>
              <a:t> </a:t>
            </a:r>
          </a:p>
          <a:p>
            <a:pPr algn="just"/>
            <a:r>
              <a:rPr lang="en-US" sz="1050" dirty="0">
                <a:effectLst/>
                <a:ea typeface="Calibri" panose="020F0502020204030204" pitchFamily="34" charset="0"/>
              </a:rPr>
              <a:t>The accompanying e-mail, and it’s attachments, are strictly for information purposes and should not be considered as an offer, investment recommendation or solicitation to deal in any of the investments mentioned herein and does not constitute investment research. </a:t>
            </a:r>
            <a:endParaRPr lang="en-GB" sz="1050" dirty="0">
              <a:effectLst/>
              <a:ea typeface="Times New Roman" panose="02020603050405020304" pitchFamily="18" charset="0"/>
            </a:endParaRPr>
          </a:p>
          <a:p>
            <a:pPr algn="just"/>
            <a:r>
              <a:rPr lang="en-US" sz="1050" dirty="0">
                <a:effectLst/>
                <a:ea typeface="Calibri" panose="020F0502020204030204" pitchFamily="34" charset="0"/>
              </a:rPr>
              <a:t> </a:t>
            </a:r>
            <a:endParaRPr lang="en-GB" sz="1050" dirty="0">
              <a:effectLst/>
              <a:ea typeface="Times New Roman" panose="02020603050405020304" pitchFamily="18" charset="0"/>
            </a:endParaRPr>
          </a:p>
          <a:p>
            <a:pPr algn="just"/>
            <a:r>
              <a:rPr lang="en-US" sz="1050" dirty="0">
                <a:solidFill>
                  <a:srgbClr val="000000"/>
                </a:solidFill>
                <a:effectLst/>
                <a:ea typeface="Calibri" panose="020F0502020204030204" pitchFamily="34" charset="0"/>
              </a:rPr>
              <a:t> </a:t>
            </a:r>
            <a:endParaRPr lang="en-GB" sz="1050" dirty="0">
              <a:effectLst/>
              <a:ea typeface="Times New Roman" panose="02020603050405020304" pitchFamily="18" charset="0"/>
            </a:endParaRPr>
          </a:p>
          <a:p>
            <a:pPr algn="just"/>
            <a:r>
              <a:rPr lang="en-US" sz="1050" dirty="0">
                <a:effectLst/>
                <a:ea typeface="Calibri" panose="020F0502020204030204" pitchFamily="34" charset="0"/>
              </a:rPr>
              <a:t> </a:t>
            </a:r>
            <a:endParaRPr lang="en-GB" sz="1050" dirty="0"/>
          </a:p>
        </p:txBody>
      </p:sp>
    </p:spTree>
    <p:extLst>
      <p:ext uri="{BB962C8B-B14F-4D97-AF65-F5344CB8AC3E}">
        <p14:creationId xmlns:p14="http://schemas.microsoft.com/office/powerpoint/2010/main" val="328485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0788D05-489D-4EF6-9CC9-B1D7320BF33A}"/>
              </a:ext>
            </a:extLst>
          </p:cNvPr>
          <p:cNvSpPr txBox="1"/>
          <p:nvPr/>
        </p:nvSpPr>
        <p:spPr>
          <a:xfrm>
            <a:off x="387926" y="406400"/>
            <a:ext cx="5580000" cy="3323987"/>
          </a:xfrm>
          <a:prstGeom prst="rect">
            <a:avLst/>
          </a:prstGeom>
          <a:noFill/>
        </p:spPr>
        <p:txBody>
          <a:bodyPr wrap="square" rtlCol="0">
            <a:spAutoFit/>
          </a:bodyPr>
          <a:lstStyle/>
          <a:p>
            <a:pPr algn="just"/>
            <a:r>
              <a:rPr lang="en-US" sz="1050" dirty="0">
                <a:effectLst/>
                <a:ea typeface="Calibri" panose="020F0502020204030204" pitchFamily="34" charset="0"/>
              </a:rPr>
              <a:t>Excluding any liability arising through fraud, or any other liability applicable through law or regulation neither we nor any abrdn plc company have any liability to you, or any other third party, whatsoever, however, arising in relation to the accompanying e-mail, and it’s attachments, or the Data. </a:t>
            </a:r>
            <a:endParaRPr lang="en-GB" sz="1050" dirty="0">
              <a:effectLst/>
              <a:ea typeface="Times New Roman" panose="02020603050405020304" pitchFamily="18" charset="0"/>
            </a:endParaRPr>
          </a:p>
          <a:p>
            <a:pPr algn="just"/>
            <a:r>
              <a:rPr lang="en-US" sz="1050" dirty="0">
                <a:effectLst/>
                <a:ea typeface="Calibri" panose="020F0502020204030204" pitchFamily="34" charset="0"/>
              </a:rPr>
              <a:t>  </a:t>
            </a:r>
            <a:endParaRPr lang="en-GB" sz="1050" dirty="0">
              <a:effectLst/>
              <a:ea typeface="Times New Roman" panose="02020603050405020304" pitchFamily="18" charset="0"/>
            </a:endParaRPr>
          </a:p>
          <a:p>
            <a:pPr algn="just"/>
            <a:r>
              <a:rPr lang="en-US" sz="1050" dirty="0">
                <a:effectLst/>
                <a:ea typeface="Calibri" panose="020F0502020204030204" pitchFamily="34" charset="0"/>
              </a:rPr>
              <a:t>Where no public data is available, we may rely on proxy and estimate data provided by third party data providers. </a:t>
            </a:r>
          </a:p>
          <a:p>
            <a:pPr algn="just"/>
            <a:r>
              <a:rPr lang="en-US" sz="1050" dirty="0">
                <a:effectLst/>
                <a:ea typeface="Calibri" panose="020F0502020204030204" pitchFamily="34" charset="0"/>
              </a:rPr>
              <a:t> </a:t>
            </a:r>
          </a:p>
          <a:p>
            <a:r>
              <a:rPr lang="en-US" sz="1050" dirty="0"/>
              <a:t>The sustainable investment (“SI”) minimum threshold is a minimal commitment that is included in the fund prospectus in Jan 2023. The fund’s actual SI percentage may be higher and will be reported in the annual report of the fund in 2023. </a:t>
            </a:r>
            <a:endParaRPr lang="en-GB" sz="1050" dirty="0"/>
          </a:p>
          <a:p>
            <a:r>
              <a:rPr lang="en-US" sz="1050" dirty="0"/>
              <a:t> </a:t>
            </a:r>
            <a:endParaRPr lang="en-GB" sz="1050" dirty="0"/>
          </a:p>
          <a:p>
            <a:r>
              <a:rPr lang="en-US" sz="1050" dirty="0"/>
              <a:t>When calculating the SI percentage, </a:t>
            </a:r>
            <a:r>
              <a:rPr lang="en-GB" sz="1050" dirty="0"/>
              <a:t>we weight the fund’s holding in a company to the proportion of its economic activity identified as sustainable in the investment research. We measure the proportion of SI using revenues, </a:t>
            </a:r>
            <a:r>
              <a:rPr lang="en-GB" sz="1050" dirty="0" err="1"/>
              <a:t>OpEx</a:t>
            </a:r>
            <a:r>
              <a:rPr lang="en-GB" sz="1050" dirty="0"/>
              <a:t> or </a:t>
            </a:r>
            <a:r>
              <a:rPr lang="en-GB" sz="1050" dirty="0" err="1"/>
              <a:t>CapEx</a:t>
            </a:r>
            <a:r>
              <a:rPr lang="en-GB" sz="1050" dirty="0"/>
              <a:t> or another financial metric relevant to the holding. </a:t>
            </a:r>
          </a:p>
          <a:p>
            <a:r>
              <a:rPr lang="en-GB" sz="1050" dirty="0"/>
              <a:t> </a:t>
            </a:r>
          </a:p>
          <a:p>
            <a:r>
              <a:rPr lang="en-GB" sz="1050" dirty="0"/>
              <a:t>Where funds do not commit to Taxonomy alignment, they may report some alignment in their annual reporting.</a:t>
            </a:r>
          </a:p>
          <a:p>
            <a:pPr algn="just"/>
            <a:r>
              <a:rPr lang="en-US" sz="1050" dirty="0">
                <a:solidFill>
                  <a:srgbClr val="000000"/>
                </a:solidFill>
                <a:effectLst/>
                <a:ea typeface="Calibri" panose="020F0502020204030204" pitchFamily="34" charset="0"/>
              </a:rPr>
              <a:t> </a:t>
            </a:r>
            <a:endParaRPr lang="en-GB" sz="800" dirty="0"/>
          </a:p>
        </p:txBody>
      </p:sp>
      <p:sp>
        <p:nvSpPr>
          <p:cNvPr id="13" name="TextBox 12">
            <a:extLst>
              <a:ext uri="{FF2B5EF4-FFF2-40B4-BE49-F238E27FC236}">
                <a16:creationId xmlns:a16="http://schemas.microsoft.com/office/drawing/2014/main" id="{6637CF22-2E73-4AF4-BC2F-538548ADEF0A}"/>
              </a:ext>
            </a:extLst>
          </p:cNvPr>
          <p:cNvSpPr txBox="1"/>
          <p:nvPr/>
        </p:nvSpPr>
        <p:spPr>
          <a:xfrm>
            <a:off x="6154696" y="406400"/>
            <a:ext cx="5580000" cy="253916"/>
          </a:xfrm>
          <a:prstGeom prst="rect">
            <a:avLst/>
          </a:prstGeom>
          <a:noFill/>
        </p:spPr>
        <p:txBody>
          <a:bodyPr wrap="square" rtlCol="0">
            <a:spAutoFit/>
          </a:bodyPr>
          <a:lstStyle/>
          <a:p>
            <a:pPr algn="just"/>
            <a:endParaRPr lang="en-US" sz="1050" dirty="0">
              <a:solidFill>
                <a:srgbClr val="000000"/>
              </a:solidFill>
              <a:ea typeface="Calibri" panose="020F0502020204030204" pitchFamily="34" charset="0"/>
            </a:endParaRPr>
          </a:p>
        </p:txBody>
      </p:sp>
    </p:spTree>
    <p:extLst>
      <p:ext uri="{BB962C8B-B14F-4D97-AF65-F5344CB8AC3E}">
        <p14:creationId xmlns:p14="http://schemas.microsoft.com/office/powerpoint/2010/main" val="663923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YCUSTOMTRACKER" val="T"/>
</p:tagLst>
</file>

<file path=ppt/tags/tag11.xml><?xml version="1.0" encoding="utf-8"?>
<p:tagLst xmlns:a="http://schemas.openxmlformats.org/drawingml/2006/main" xmlns:r="http://schemas.openxmlformats.org/officeDocument/2006/relationships" xmlns:p="http://schemas.openxmlformats.org/presentationml/2006/main">
  <p:tag name="EYCUSTOMTRACKER" val="T"/>
</p:tagLst>
</file>

<file path=ppt/tags/tag12.xml><?xml version="1.0" encoding="utf-8"?>
<p:tagLst xmlns:a="http://schemas.openxmlformats.org/drawingml/2006/main" xmlns:r="http://schemas.openxmlformats.org/officeDocument/2006/relationships" xmlns:p="http://schemas.openxmlformats.org/presentationml/2006/main">
  <p:tag name="EYCUSTOMTRACKER" val="T"/>
</p:tagLst>
</file>

<file path=ppt/tags/tag13.xml><?xml version="1.0" encoding="utf-8"?>
<p:tagLst xmlns:a="http://schemas.openxmlformats.org/drawingml/2006/main" xmlns:r="http://schemas.openxmlformats.org/officeDocument/2006/relationships" xmlns:p="http://schemas.openxmlformats.org/presentationml/2006/main">
  <p:tag name="EYCUSTOMTRACKER" val="T"/>
</p:tagLst>
</file>

<file path=ppt/tags/tag14.xml><?xml version="1.0" encoding="utf-8"?>
<p:tagLst xmlns:a="http://schemas.openxmlformats.org/drawingml/2006/main" xmlns:r="http://schemas.openxmlformats.org/officeDocument/2006/relationships" xmlns:p="http://schemas.openxmlformats.org/presentationml/2006/main">
  <p:tag name="EYCUSTOMTRACKER" val="T"/>
</p:tagLst>
</file>

<file path=ppt/tags/tag15.xml><?xml version="1.0" encoding="utf-8"?>
<p:tagLst xmlns:a="http://schemas.openxmlformats.org/drawingml/2006/main" xmlns:r="http://schemas.openxmlformats.org/officeDocument/2006/relationships" xmlns:p="http://schemas.openxmlformats.org/presentationml/2006/main">
  <p:tag name="EYCUSTOMTRACKER"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udX5dfulhrFkeH6Bvr7Yw"/>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8.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9.xml><?xml version="1.0" encoding="utf-8"?>
<p:tagLst xmlns:a="http://schemas.openxmlformats.org/drawingml/2006/main" xmlns:r="http://schemas.openxmlformats.org/officeDocument/2006/relationships" xmlns:p="http://schemas.openxmlformats.org/presentationml/2006/main">
  <p:tag name="DYNAMICSHAPE" val="Single quote"/>
  <p:tag name="SYMBOL" val="Single quote"/>
  <p:tag name="SYMBOLCOLOR" val="single"/>
  <p:tag name="FIXEDPOSITION" val="F"/>
</p:tagLst>
</file>

<file path=ppt/theme/theme1.xml><?xml version="1.0" encoding="utf-8"?>
<a:theme xmlns:a="http://schemas.openxmlformats.org/drawingml/2006/main" name="Content">
  <a:themeElements>
    <a:clrScheme name="Aberdeen Standard Investments">
      <a:dk1>
        <a:srgbClr val="141E50"/>
      </a:dk1>
      <a:lt1>
        <a:srgbClr val="FFFFFF"/>
      </a:lt1>
      <a:dk2>
        <a:srgbClr val="E1E1E1"/>
      </a:dk2>
      <a:lt2>
        <a:srgbClr val="8A8C8E"/>
      </a:lt2>
      <a:accent1>
        <a:srgbClr val="141E50"/>
      </a:accent1>
      <a:accent2>
        <a:srgbClr val="1A9CE3"/>
      </a:accent2>
      <a:accent3>
        <a:srgbClr val="8A8C8E"/>
      </a:accent3>
      <a:accent4>
        <a:srgbClr val="D05B05"/>
      </a:accent4>
      <a:accent5>
        <a:srgbClr val="5D0749"/>
      </a:accent5>
      <a:accent6>
        <a:srgbClr val="B3B046"/>
      </a:accent6>
      <a:hlink>
        <a:srgbClr val="00BCEB"/>
      </a:hlink>
      <a:folHlink>
        <a:srgbClr val="0381D7"/>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697A"/>
        </a:dk2>
        <a:lt2>
          <a:srgbClr val="54616E"/>
        </a:lt2>
        <a:accent1>
          <a:srgbClr val="00ABC9"/>
        </a:accent1>
        <a:accent2>
          <a:srgbClr val="AD940D"/>
        </a:accent2>
        <a:accent3>
          <a:srgbClr val="FFFFFF"/>
        </a:accent3>
        <a:accent4>
          <a:srgbClr val="000000"/>
        </a:accent4>
        <a:accent5>
          <a:srgbClr val="AAD2E1"/>
        </a:accent5>
        <a:accent6>
          <a:srgbClr val="9C860B"/>
        </a:accent6>
        <a:hlink>
          <a:srgbClr val="9C8CC9"/>
        </a:hlink>
        <a:folHlink>
          <a:srgbClr val="473B63"/>
        </a:folHlink>
      </a:clrScheme>
      <a:clrMap bg1="lt1" tx1="dk1" bg2="lt2" tx2="dk2" accent1="accent1" accent2="accent2" accent3="accent3" accent4="accent4" accent5="accent5" accent6="accent6" hlink="hlink" folHlink="folHlink"/>
    </a:extraClrScheme>
    <a:extraClrScheme>
      <a:clrScheme name="Default 3">
        <a:dk1>
          <a:srgbClr val="003056"/>
        </a:dk1>
        <a:lt1>
          <a:srgbClr val="FFFFFF"/>
        </a:lt1>
        <a:dk2>
          <a:srgbClr val="FFFFFF"/>
        </a:dk2>
        <a:lt2>
          <a:srgbClr val="003056"/>
        </a:lt2>
        <a:accent1>
          <a:srgbClr val="DCDCDC"/>
        </a:accent1>
        <a:accent2>
          <a:srgbClr val="0354B5"/>
        </a:accent2>
        <a:accent3>
          <a:srgbClr val="FFFFFF"/>
        </a:accent3>
        <a:accent4>
          <a:srgbClr val="002748"/>
        </a:accent4>
        <a:accent5>
          <a:srgbClr val="EBEBEB"/>
        </a:accent5>
        <a:accent6>
          <a:srgbClr val="024BA4"/>
        </a:accent6>
        <a:hlink>
          <a:srgbClr val="54BCEB"/>
        </a:hlink>
        <a:folHlink>
          <a:srgbClr val="0381D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A LIBOR PID Document - June Update .pptx" id="{671C85B7-A584-4111-AA1B-4545BFEA4DA5}" vid="{3759A4C1-85EB-492E-B6F3-17A3218DAC10}"/>
    </a:ext>
  </a:extLst>
</a:theme>
</file>

<file path=ppt/theme/theme2.xml><?xml version="1.0" encoding="utf-8"?>
<a:theme xmlns:a="http://schemas.openxmlformats.org/drawingml/2006/main" name="Office Theme">
  <a:themeElements>
    <a:clrScheme name="1 abrdn">
      <a:dk1>
        <a:srgbClr val="000000"/>
      </a:dk1>
      <a:lt1>
        <a:srgbClr val="FFFFFF"/>
      </a:lt1>
      <a:dk2>
        <a:srgbClr val="898D8D"/>
      </a:dk2>
      <a:lt2>
        <a:srgbClr val="DDE5ED"/>
      </a:lt2>
      <a:accent1>
        <a:srgbClr val="0057B7"/>
      </a:accent1>
      <a:accent2>
        <a:srgbClr val="00C1D3"/>
      </a:accent2>
      <a:accent3>
        <a:srgbClr val="008264"/>
      </a:accent3>
      <a:accent4>
        <a:srgbClr val="00B74F"/>
      </a:accent4>
      <a:accent5>
        <a:srgbClr val="71246C"/>
      </a:accent5>
      <a:accent6>
        <a:srgbClr val="963CBD"/>
      </a:accent6>
      <a:hlink>
        <a:srgbClr val="898D8D"/>
      </a:hlink>
      <a:folHlink>
        <a:srgbClr val="DDE5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200" dirty="0"/>
        </a:defPPr>
      </a:lstStyle>
    </a:txDef>
  </a:objectDefaults>
  <a:extraClrSchemeLst/>
  <a:extLst>
    <a:ext uri="{05A4C25C-085E-4340-85A3-A5531E510DB2}">
      <thm15:themeFamily xmlns:thm15="http://schemas.microsoft.com/office/thememl/2012/main" name="SLA LIBOR PID Document - June Update .pptx" id="{671C85B7-A584-4111-AA1B-4545BFEA4DA5}" vid="{6743DBEE-A3AC-4247-8609-0B21533BFF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47fa91-e616-47a2-a499-20f248985df1">
      <UserInfo>
        <DisplayName>Naheed Tapya</DisplayName>
        <AccountId>14</AccountId>
        <AccountType/>
      </UserInfo>
    </SharedWithUsers>
    <IconOverlay xmlns="http://schemas.microsoft.com/sharepoint/v4">|pptx|lockoverlay.png</IconOverlay>
    <PublishingExpirationDate xmlns="http://schemas.microsoft.com/sharepoint/v3" xsi:nil="true"/>
    <PublishingStartDate xmlns="http://schemas.microsoft.com/sharepoint/v3" xsi:nil="true"/>
    <_vti_ItemHoldRecordStatus xmlns="http://schemas.microsoft.com/sharepoint/v3">4353</_vti_ItemHoldRecor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EC3900A1C9D247B7C746F35A9E60DD" ma:contentTypeVersion="4" ma:contentTypeDescription="Create a new document." ma:contentTypeScope="" ma:versionID="3475303139688c612b470fdde57ccd3f">
  <xsd:schema xmlns:xsd="http://www.w3.org/2001/XMLSchema" xmlns:xs="http://www.w3.org/2001/XMLSchema" xmlns:p="http://schemas.microsoft.com/office/2006/metadata/properties" xmlns:ns1="http://schemas.microsoft.com/sharepoint/v3" xmlns:ns2="http://schemas.microsoft.com/sharepoint/v4" xmlns:ns3="d747fa91-e616-47a2-a499-20f248985df1" targetNamespace="http://schemas.microsoft.com/office/2006/metadata/properties" ma:root="true" ma:fieldsID="f57c4573e7a6225a0a11c86874472955" ns1:_="" ns2:_="" ns3:_="">
    <xsd:import namespace="http://schemas.microsoft.com/sharepoint/v3"/>
    <xsd:import namespace="http://schemas.microsoft.com/sharepoint/v4"/>
    <xsd:import namespace="d747fa91-e616-47a2-a499-20f248985df1"/>
    <xsd:element name="properties">
      <xsd:complexType>
        <xsd:sequence>
          <xsd:element name="documentManagement">
            <xsd:complexType>
              <xsd:all>
                <xsd:element ref="ns1:PublishingStartDate" minOccurs="0"/>
                <xsd:element ref="ns1:PublishingExpirationDate" minOccurs="0"/>
                <xsd:element ref="ns1:_vti_ItemHoldRecordStatus" minOccurs="0"/>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vti_ItemHoldRecordStatus" ma:index="1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47fa91-e616-47a2-a499-20f248985df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E18910-ED4A-40CC-AE11-8CBB1F97906F}">
  <ds:schemaRefs>
    <ds:schemaRef ds:uri="http://purl.org/dc/elements/1.1/"/>
    <ds:schemaRef ds:uri="http://purl.org/dc/dcmitype/"/>
    <ds:schemaRef ds:uri="http://schemas.microsoft.com/office/2006/metadata/properties"/>
    <ds:schemaRef ds:uri="http://schemas.microsoft.com/sharepoint/v4"/>
    <ds:schemaRef ds:uri="d747fa91-e616-47a2-a499-20f248985df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3C3A9AFB-7EA7-4CA1-8B35-E4990445277C}">
  <ds:schemaRefs>
    <ds:schemaRef ds:uri="http://schemas.microsoft.com/sharepoint/v3/contenttype/forms"/>
  </ds:schemaRefs>
</ds:datastoreItem>
</file>

<file path=customXml/itemProps3.xml><?xml version="1.0" encoding="utf-8"?>
<ds:datastoreItem xmlns:ds="http://schemas.openxmlformats.org/officeDocument/2006/customXml" ds:itemID="{8B0DC266-B4AD-456A-A1DC-7E3DE4221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d747fa91-e616-47a2-a499-20f248985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1118</Words>
  <Application>Microsoft Office PowerPoint</Application>
  <PresentationFormat>Widescreen</PresentationFormat>
  <Paragraphs>23</Paragraphs>
  <Slides>3</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6" baseType="lpstr">
      <vt:lpstr>ＭＳ Ｐゴシック</vt:lpstr>
      <vt:lpstr>Algerian</vt:lpstr>
      <vt:lpstr>Arial</vt:lpstr>
      <vt:lpstr>Calibri</vt:lpstr>
      <vt:lpstr>Courier New</vt:lpstr>
      <vt:lpstr>Helvetica</vt:lpstr>
      <vt:lpstr>Poppins</vt:lpstr>
      <vt:lpstr>Times New Roman</vt:lpstr>
      <vt:lpstr>Wingdings</vt:lpstr>
      <vt:lpstr>Wingdings 3</vt:lpstr>
      <vt:lpstr>Content</vt:lpstr>
      <vt:lpstr>Office Theme</vt:lpstr>
      <vt:lpstr>think-cell Slide</vt:lpstr>
      <vt:lpstr>abrdn Cost Disclosure Disclaimer  EET Data for MiFID II Reporting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abrdn Cost Disclosure EET</dc:title>
  <dc:creator>Holly McCready</dc:creator>
  <cp:lastModifiedBy>Ciaran McMahon</cp:lastModifiedBy>
  <cp:revision>26</cp:revision>
  <cp:lastPrinted>2022-06-08T14:00:05Z</cp:lastPrinted>
  <dcterms:created xsi:type="dcterms:W3CDTF">2020-04-08T16:39:03Z</dcterms:created>
  <dcterms:modified xsi:type="dcterms:W3CDTF">2023-01-24T18:03:02Z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0x010100CEEC3900A1C9D247B7C746F35A9E60DD</vt:lpwstr>
  </property>
  <property fmtid="{D5CDD505-2E9C-101B-9397-08002B2CF9AE}" pid="3" name="ecm_ItemDeleteBlockHolders">
    <vt:lpwstr>_dlc_holds_lock</vt:lpwstr>
  </property>
  <property fmtid="{D5CDD505-2E9C-101B-9397-08002B2CF9AE}" pid="4" name="ecm_ItemLockHolders">
    <vt:lpwstr>_dlc_holds_lock</vt:lpwstr>
  </property>
  <property fmtid="{D5CDD505-2E9C-101B-9397-08002B2CF9AE}" pid="5" name="_dlc_Holds_Property">
    <vt:lpwstr>;#[local]/Lists/Holds/2;#</vt:lpwstr>
  </property>
</Properties>
</file>